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3" r:id="rId1"/>
  </p:sldMasterIdLst>
  <p:notesMasterIdLst>
    <p:notesMasterId r:id="rId12"/>
  </p:notesMasterIdLst>
  <p:handoutMasterIdLst>
    <p:handoutMasterId r:id="rId13"/>
  </p:handoutMasterIdLst>
  <p:sldIdLst>
    <p:sldId id="275" r:id="rId2"/>
    <p:sldId id="284" r:id="rId3"/>
    <p:sldId id="259" r:id="rId4"/>
    <p:sldId id="257" r:id="rId5"/>
    <p:sldId id="258" r:id="rId6"/>
    <p:sldId id="287" r:id="rId7"/>
    <p:sldId id="282" r:id="rId8"/>
    <p:sldId id="288" r:id="rId9"/>
    <p:sldId id="276" r:id="rId10"/>
    <p:sldId id="272" r:id="rId11"/>
  </p:sldIdLst>
  <p:sldSz cx="12192000" cy="6858000"/>
  <p:notesSz cx="6858000" cy="9144000"/>
  <p:embeddedFontLst>
    <p:embeddedFont>
      <p:font typeface="Century" panose="02040604050505020304" pitchFamily="18" charset="0"/>
      <p:regular r:id="rId14"/>
    </p:embeddedFont>
    <p:embeddedFont>
      <p:font typeface="Montserrat" panose="00000500000000000000" pitchFamily="2" charset="0"/>
      <p:regular r:id="rId15"/>
      <p:bold r:id="rId16"/>
      <p:italic r:id="rId17"/>
      <p:boldItalic r:id="rId18"/>
    </p:embeddedFont>
    <p:embeddedFont>
      <p:font typeface="Trebuchet MS" panose="020B0603020202020204" pitchFamily="34" charset="0"/>
      <p:regular r:id="rId19"/>
      <p:bold r:id="rId20"/>
      <p:italic r:id="rId21"/>
      <p:boldItalic r:id="rId22"/>
    </p:embeddedFont>
    <p:embeddedFont>
      <p:font typeface="Wingdings 3" panose="05040102010807070707" pitchFamily="18" charset="2"/>
      <p:regular r:id="rId2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8">
          <p15:clr>
            <a:srgbClr val="A4A3A4"/>
          </p15:clr>
        </p15:guide>
        <p15:guide id="2" pos="257">
          <p15:clr>
            <a:srgbClr val="A4A3A4"/>
          </p15:clr>
        </p15:guide>
        <p15:guide id="3" pos="7083">
          <p15:clr>
            <a:srgbClr val="A4A3A4"/>
          </p15:clr>
        </p15:guide>
      </p15:sldGuideLst>
    </p:ext>
    <p:ext uri="http://customooxmlschemas.google.com/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35" roundtripDataSignature="AMtx7mgaBloGtwReUjvGpZZ/RTOBR4SR1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FF00FF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5E18D9-0AA4-4538-91E6-C3EBD64DAD9F}" v="15" dt="2024-10-29T14:07:38.964"/>
    <p1510:client id="{EE4A7A80-AA19-40B7-B5B5-BF634BE95B14}" v="1" dt="2024-10-29T14:19:19.554"/>
  </p1510:revLst>
</p1510:revInfo>
</file>

<file path=ppt/tableStyles.xml><?xml version="1.0" encoding="utf-8"?>
<a:tblStyleLst xmlns:a="http://schemas.openxmlformats.org/drawingml/2006/main" def="{16FBEB64-2D9C-4D2A-8718-7EB82889BB49}">
  <a:tblStyle styleId="{16FBEB64-2D9C-4D2A-8718-7EB82889BB4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38" autoAdjust="0"/>
    <p:restoredTop sz="94690"/>
  </p:normalViewPr>
  <p:slideViewPr>
    <p:cSldViewPr snapToGrid="0">
      <p:cViewPr varScale="1">
        <p:scale>
          <a:sx n="75" d="100"/>
          <a:sy n="75" d="100"/>
        </p:scale>
        <p:origin x="514" y="48"/>
      </p:cViewPr>
      <p:guideLst>
        <p:guide orient="horz" pos="278"/>
        <p:guide pos="257"/>
        <p:guide pos="70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35" Type="http://customschemas.google.com/relationships/presentationmetadata" Target="meta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udília de Agrela Pita" userId="ba27596b-395a-458f-8a03-ba32ec5276f9" providerId="ADAL" clId="{EE4A7A80-AA19-40B7-B5B5-BF634BE95B14}"/>
    <pc:docChg chg="custSel modSld">
      <pc:chgData name="Audília de Agrela Pita" userId="ba27596b-395a-458f-8a03-ba32ec5276f9" providerId="ADAL" clId="{EE4A7A80-AA19-40B7-B5B5-BF634BE95B14}" dt="2024-10-29T14:19:19.554" v="1"/>
      <pc:docMkLst>
        <pc:docMk/>
      </pc:docMkLst>
      <pc:sldChg chg="addSp delSp modSp mod">
        <pc:chgData name="Audília de Agrela Pita" userId="ba27596b-395a-458f-8a03-ba32ec5276f9" providerId="ADAL" clId="{EE4A7A80-AA19-40B7-B5B5-BF634BE95B14}" dt="2024-10-29T14:19:19.554" v="1"/>
        <pc:sldMkLst>
          <pc:docMk/>
          <pc:sldMk cId="0" sldId="272"/>
        </pc:sldMkLst>
        <pc:spChg chg="add mod">
          <ac:chgData name="Audília de Agrela Pita" userId="ba27596b-395a-458f-8a03-ba32ec5276f9" providerId="ADAL" clId="{EE4A7A80-AA19-40B7-B5B5-BF634BE95B14}" dt="2024-10-29T14:19:19.554" v="1"/>
          <ac:spMkLst>
            <pc:docMk/>
            <pc:sldMk cId="0" sldId="272"/>
            <ac:spMk id="7" creationId="{E5CE7300-584E-A364-8F84-6A08E51C5731}"/>
          </ac:spMkLst>
        </pc:spChg>
        <pc:spChg chg="del">
          <ac:chgData name="Audília de Agrela Pita" userId="ba27596b-395a-458f-8a03-ba32ec5276f9" providerId="ADAL" clId="{EE4A7A80-AA19-40B7-B5B5-BF634BE95B14}" dt="2024-10-29T14:19:18.426" v="0" actId="478"/>
          <ac:spMkLst>
            <pc:docMk/>
            <pc:sldMk cId="0" sldId="272"/>
            <ac:spMk id="8" creationId="{C5274105-A452-45C4-F48D-CBB843AA9227}"/>
          </ac:spMkLst>
        </pc:spChg>
      </pc:sldChg>
    </pc:docChg>
  </pc:docChgLst>
  <pc:docChgLst>
    <pc:chgData name="Audília de Agrela Pita" userId="ba27596b-395a-458f-8a03-ba32ec5276f9" providerId="ADAL" clId="{715E18D9-0AA4-4538-91E6-C3EBD64DAD9F}"/>
    <pc:docChg chg="undo custSel addSld delSld modSld">
      <pc:chgData name="Audília de Agrela Pita" userId="ba27596b-395a-458f-8a03-ba32ec5276f9" providerId="ADAL" clId="{715E18D9-0AA4-4538-91E6-C3EBD64DAD9F}" dt="2024-10-29T14:07:02.188" v="454" actId="20577"/>
      <pc:docMkLst>
        <pc:docMk/>
      </pc:docMkLst>
      <pc:sldChg chg="modSp mod">
        <pc:chgData name="Audília de Agrela Pita" userId="ba27596b-395a-458f-8a03-ba32ec5276f9" providerId="ADAL" clId="{715E18D9-0AA4-4538-91E6-C3EBD64DAD9F}" dt="2024-10-29T12:58:49.114" v="53" actId="20577"/>
        <pc:sldMkLst>
          <pc:docMk/>
          <pc:sldMk cId="0" sldId="257"/>
        </pc:sldMkLst>
        <pc:spChg chg="mod">
          <ac:chgData name="Audília de Agrela Pita" userId="ba27596b-395a-458f-8a03-ba32ec5276f9" providerId="ADAL" clId="{715E18D9-0AA4-4538-91E6-C3EBD64DAD9F}" dt="2024-10-29T12:58:49.114" v="53" actId="20577"/>
          <ac:spMkLst>
            <pc:docMk/>
            <pc:sldMk cId="0" sldId="257"/>
            <ac:spMk id="7" creationId="{18BD10F8-0F45-8F35-0628-DA881FA8E282}"/>
          </ac:spMkLst>
        </pc:spChg>
        <pc:spChg chg="mod">
          <ac:chgData name="Audília de Agrela Pita" userId="ba27596b-395a-458f-8a03-ba32ec5276f9" providerId="ADAL" clId="{715E18D9-0AA4-4538-91E6-C3EBD64DAD9F}" dt="2024-10-29T12:56:40.130" v="37" actId="20577"/>
          <ac:spMkLst>
            <pc:docMk/>
            <pc:sldMk cId="0" sldId="257"/>
            <ac:spMk id="9" creationId="{891C7209-CE10-DA87-A25C-582D665E4479}"/>
          </ac:spMkLst>
        </pc:spChg>
      </pc:sldChg>
      <pc:sldChg chg="addSp modSp mod modAnim">
        <pc:chgData name="Audília de Agrela Pita" userId="ba27596b-395a-458f-8a03-ba32ec5276f9" providerId="ADAL" clId="{715E18D9-0AA4-4538-91E6-C3EBD64DAD9F}" dt="2024-10-29T14:02:29" v="134" actId="1076"/>
        <pc:sldMkLst>
          <pc:docMk/>
          <pc:sldMk cId="0" sldId="258"/>
        </pc:sldMkLst>
        <pc:spChg chg="mod">
          <ac:chgData name="Audília de Agrela Pita" userId="ba27596b-395a-458f-8a03-ba32ec5276f9" providerId="ADAL" clId="{715E18D9-0AA4-4538-91E6-C3EBD64DAD9F}" dt="2024-10-29T13:00:03.888" v="64" actId="14100"/>
          <ac:spMkLst>
            <pc:docMk/>
            <pc:sldMk cId="0" sldId="258"/>
            <ac:spMk id="4" creationId="{D5D6C28D-7B9C-3F5D-42DE-1342D884035E}"/>
          </ac:spMkLst>
        </pc:spChg>
        <pc:spChg chg="mod">
          <ac:chgData name="Audília de Agrela Pita" userId="ba27596b-395a-458f-8a03-ba32ec5276f9" providerId="ADAL" clId="{715E18D9-0AA4-4538-91E6-C3EBD64DAD9F}" dt="2024-10-29T12:59:12.328" v="57"/>
          <ac:spMkLst>
            <pc:docMk/>
            <pc:sldMk cId="0" sldId="258"/>
            <ac:spMk id="133" creationId="{00000000-0000-0000-0000-000000000000}"/>
          </ac:spMkLst>
        </pc:spChg>
        <pc:picChg chg="add mod modCrop">
          <ac:chgData name="Audília de Agrela Pita" userId="ba27596b-395a-458f-8a03-ba32ec5276f9" providerId="ADAL" clId="{715E18D9-0AA4-4538-91E6-C3EBD64DAD9F}" dt="2024-10-29T14:02:29" v="134" actId="1076"/>
          <ac:picMkLst>
            <pc:docMk/>
            <pc:sldMk cId="0" sldId="258"/>
            <ac:picMk id="9" creationId="{F02218E4-2588-F8A3-C3C4-5F3ECAEA06B5}"/>
          </ac:picMkLst>
        </pc:picChg>
      </pc:sldChg>
      <pc:sldChg chg="modSp mod">
        <pc:chgData name="Audília de Agrela Pita" userId="ba27596b-395a-458f-8a03-ba32ec5276f9" providerId="ADAL" clId="{715E18D9-0AA4-4538-91E6-C3EBD64DAD9F}" dt="2024-10-29T12:56:26.552" v="19" actId="20577"/>
        <pc:sldMkLst>
          <pc:docMk/>
          <pc:sldMk cId="3857615574" sldId="275"/>
        </pc:sldMkLst>
        <pc:spChg chg="mod">
          <ac:chgData name="Audília de Agrela Pita" userId="ba27596b-395a-458f-8a03-ba32ec5276f9" providerId="ADAL" clId="{715E18D9-0AA4-4538-91E6-C3EBD64DAD9F}" dt="2024-10-29T12:56:26.552" v="19" actId="20577"/>
          <ac:spMkLst>
            <pc:docMk/>
            <pc:sldMk cId="3857615574" sldId="275"/>
            <ac:spMk id="3" creationId="{64DA9DF8-D742-CC38-2A4E-3E5DC8BB46F8}"/>
          </ac:spMkLst>
        </pc:spChg>
      </pc:sldChg>
      <pc:sldChg chg="del">
        <pc:chgData name="Audília de Agrela Pita" userId="ba27596b-395a-458f-8a03-ba32ec5276f9" providerId="ADAL" clId="{715E18D9-0AA4-4538-91E6-C3EBD64DAD9F}" dt="2024-10-29T13:02:00.046" v="93" actId="47"/>
        <pc:sldMkLst>
          <pc:docMk/>
          <pc:sldMk cId="2540340885" sldId="278"/>
        </pc:sldMkLst>
      </pc:sldChg>
      <pc:sldChg chg="addSp delSp modSp mod">
        <pc:chgData name="Audília de Agrela Pita" userId="ba27596b-395a-458f-8a03-ba32ec5276f9" providerId="ADAL" clId="{715E18D9-0AA4-4538-91E6-C3EBD64DAD9F}" dt="2024-10-29T13:56:00.980" v="124" actId="5793"/>
        <pc:sldMkLst>
          <pc:docMk/>
          <pc:sldMk cId="4281325335" sldId="282"/>
        </pc:sldMkLst>
        <pc:spChg chg="mod">
          <ac:chgData name="Audília de Agrela Pita" userId="ba27596b-395a-458f-8a03-ba32ec5276f9" providerId="ADAL" clId="{715E18D9-0AA4-4538-91E6-C3EBD64DAD9F}" dt="2024-10-29T13:56:00.980" v="124" actId="5793"/>
          <ac:spMkLst>
            <pc:docMk/>
            <pc:sldMk cId="4281325335" sldId="282"/>
            <ac:spMk id="7" creationId="{072ED756-2B9A-EBB7-1C1A-EB11B1C0C2DF}"/>
          </ac:spMkLst>
        </pc:spChg>
        <pc:spChg chg="mod">
          <ac:chgData name="Audília de Agrela Pita" userId="ba27596b-395a-458f-8a03-ba32ec5276f9" providerId="ADAL" clId="{715E18D9-0AA4-4538-91E6-C3EBD64DAD9F}" dt="2024-10-29T13:02:29.162" v="100"/>
          <ac:spMkLst>
            <pc:docMk/>
            <pc:sldMk cId="4281325335" sldId="282"/>
            <ac:spMk id="10" creationId="{9F0F93B6-1901-2C1E-0E2E-BD5673DB46F8}"/>
          </ac:spMkLst>
        </pc:spChg>
        <pc:picChg chg="del">
          <ac:chgData name="Audília de Agrela Pita" userId="ba27596b-395a-458f-8a03-ba32ec5276f9" providerId="ADAL" clId="{715E18D9-0AA4-4538-91E6-C3EBD64DAD9F}" dt="2024-10-29T13:02:02.944" v="94" actId="478"/>
          <ac:picMkLst>
            <pc:docMk/>
            <pc:sldMk cId="4281325335" sldId="282"/>
            <ac:picMk id="14" creationId="{79051CBF-A7F2-F94A-0944-48E1B4511891}"/>
          </ac:picMkLst>
        </pc:picChg>
        <pc:picChg chg="add mod">
          <ac:chgData name="Audília de Agrela Pita" userId="ba27596b-395a-458f-8a03-ba32ec5276f9" providerId="ADAL" clId="{715E18D9-0AA4-4538-91E6-C3EBD64DAD9F}" dt="2024-10-29T13:02:13.551" v="97" actId="1440"/>
          <ac:picMkLst>
            <pc:docMk/>
            <pc:sldMk cId="4281325335" sldId="282"/>
            <ac:picMk id="15" creationId="{B769857F-7EC0-F99D-016F-552243C9AF6C}"/>
          </ac:picMkLst>
        </pc:picChg>
        <pc:picChg chg="add mod">
          <ac:chgData name="Audília de Agrela Pita" userId="ba27596b-395a-458f-8a03-ba32ec5276f9" providerId="ADAL" clId="{715E18D9-0AA4-4538-91E6-C3EBD64DAD9F}" dt="2024-10-29T13:02:13.551" v="97" actId="1440"/>
          <ac:picMkLst>
            <pc:docMk/>
            <pc:sldMk cId="4281325335" sldId="282"/>
            <ac:picMk id="16" creationId="{BD2181E3-15E7-F1F8-EF1A-45D9588D37C5}"/>
          </ac:picMkLst>
        </pc:picChg>
        <pc:picChg chg="add mod">
          <ac:chgData name="Audília de Agrela Pita" userId="ba27596b-395a-458f-8a03-ba32ec5276f9" providerId="ADAL" clId="{715E18D9-0AA4-4538-91E6-C3EBD64DAD9F}" dt="2024-10-29T13:02:13.551" v="97" actId="1440"/>
          <ac:picMkLst>
            <pc:docMk/>
            <pc:sldMk cId="4281325335" sldId="282"/>
            <ac:picMk id="17" creationId="{84F1F274-8451-9E7C-31C6-CAFE118E77D0}"/>
          </ac:picMkLst>
        </pc:picChg>
        <pc:picChg chg="add del mod">
          <ac:chgData name="Audília de Agrela Pita" userId="ba27596b-395a-458f-8a03-ba32ec5276f9" providerId="ADAL" clId="{715E18D9-0AA4-4538-91E6-C3EBD64DAD9F}" dt="2024-10-29T13:02:18.476" v="99" actId="478"/>
          <ac:picMkLst>
            <pc:docMk/>
            <pc:sldMk cId="4281325335" sldId="282"/>
            <ac:picMk id="18" creationId="{EAFDFD27-5ECB-92D3-C955-094241DB8049}"/>
          </ac:picMkLst>
        </pc:picChg>
        <pc:picChg chg="add del mod">
          <ac:chgData name="Audília de Agrela Pita" userId="ba27596b-395a-458f-8a03-ba32ec5276f9" providerId="ADAL" clId="{715E18D9-0AA4-4538-91E6-C3EBD64DAD9F}" dt="2024-10-29T13:02:18.476" v="99" actId="478"/>
          <ac:picMkLst>
            <pc:docMk/>
            <pc:sldMk cId="4281325335" sldId="282"/>
            <ac:picMk id="19" creationId="{D527D5EB-BEE5-DF6A-3FD2-7024DCF4749D}"/>
          </ac:picMkLst>
        </pc:picChg>
        <pc:picChg chg="add del mod">
          <ac:chgData name="Audília de Agrela Pita" userId="ba27596b-395a-458f-8a03-ba32ec5276f9" providerId="ADAL" clId="{715E18D9-0AA4-4538-91E6-C3EBD64DAD9F}" dt="2024-10-29T13:02:18.476" v="99" actId="478"/>
          <ac:picMkLst>
            <pc:docMk/>
            <pc:sldMk cId="4281325335" sldId="282"/>
            <ac:picMk id="20" creationId="{948B01F9-08D2-CA58-22BC-197DAB92B4F0}"/>
          </ac:picMkLst>
        </pc:picChg>
      </pc:sldChg>
      <pc:sldChg chg="modSp del mod">
        <pc:chgData name="Audília de Agrela Pita" userId="ba27596b-395a-458f-8a03-ba32ec5276f9" providerId="ADAL" clId="{715E18D9-0AA4-4538-91E6-C3EBD64DAD9F}" dt="2024-10-29T13:53:00.207" v="103" actId="47"/>
        <pc:sldMkLst>
          <pc:docMk/>
          <pc:sldMk cId="2732229648" sldId="285"/>
        </pc:sldMkLst>
        <pc:spChg chg="mod">
          <ac:chgData name="Audília de Agrela Pita" userId="ba27596b-395a-458f-8a03-ba32ec5276f9" providerId="ADAL" clId="{715E18D9-0AA4-4538-91E6-C3EBD64DAD9F}" dt="2024-10-29T13:01:39.889" v="92"/>
          <ac:spMkLst>
            <pc:docMk/>
            <pc:sldMk cId="2732229648" sldId="285"/>
            <ac:spMk id="133" creationId="{60B78AEF-15B1-F815-D32F-F045DEDB31E4}"/>
          </ac:spMkLst>
        </pc:spChg>
      </pc:sldChg>
      <pc:sldChg chg="del">
        <pc:chgData name="Audília de Agrela Pita" userId="ba27596b-395a-458f-8a03-ba32ec5276f9" providerId="ADAL" clId="{715E18D9-0AA4-4538-91E6-C3EBD64DAD9F}" dt="2024-10-29T13:02:37.922" v="101" actId="47"/>
        <pc:sldMkLst>
          <pc:docMk/>
          <pc:sldMk cId="2893916726" sldId="286"/>
        </pc:sldMkLst>
      </pc:sldChg>
      <pc:sldChg chg="addSp delSp modSp add mod">
        <pc:chgData name="Audília de Agrela Pita" userId="ba27596b-395a-458f-8a03-ba32ec5276f9" providerId="ADAL" clId="{715E18D9-0AA4-4538-91E6-C3EBD64DAD9F}" dt="2024-10-29T13:54:00.777" v="115" actId="1076"/>
        <pc:sldMkLst>
          <pc:docMk/>
          <pc:sldMk cId="938099901" sldId="287"/>
        </pc:sldMkLst>
        <pc:spChg chg="add del mod">
          <ac:chgData name="Audília de Agrela Pita" userId="ba27596b-395a-458f-8a03-ba32ec5276f9" providerId="ADAL" clId="{715E18D9-0AA4-4538-91E6-C3EBD64DAD9F}" dt="2024-10-29T13:53:34.365" v="108" actId="26606"/>
          <ac:spMkLst>
            <pc:docMk/>
            <pc:sldMk cId="938099901" sldId="287"/>
            <ac:spMk id="4" creationId="{3B1878E8-7A4A-3A54-1B2A-A8AE9FBE04C0}"/>
          </ac:spMkLst>
        </pc:spChg>
        <pc:spChg chg="add mod">
          <ac:chgData name="Audília de Agrela Pita" userId="ba27596b-395a-458f-8a03-ba32ec5276f9" providerId="ADAL" clId="{715E18D9-0AA4-4538-91E6-C3EBD64DAD9F}" dt="2024-10-29T13:53:44.104" v="110" actId="1076"/>
          <ac:spMkLst>
            <pc:docMk/>
            <pc:sldMk cId="938099901" sldId="287"/>
            <ac:spMk id="5" creationId="{3743B9B8-F709-39AF-8577-269D43A7C307}"/>
          </ac:spMkLst>
        </pc:spChg>
        <pc:spChg chg="mod">
          <ac:chgData name="Audília de Agrela Pita" userId="ba27596b-395a-458f-8a03-ba32ec5276f9" providerId="ADAL" clId="{715E18D9-0AA4-4538-91E6-C3EBD64DAD9F}" dt="2024-10-29T13:53:40.977" v="109" actId="1076"/>
          <ac:spMkLst>
            <pc:docMk/>
            <pc:sldMk cId="938099901" sldId="287"/>
            <ac:spMk id="133" creationId="{E9BDD9DB-0AB8-955A-A062-C943BB9212A9}"/>
          </ac:spMkLst>
        </pc:spChg>
        <pc:graphicFrameChg chg="add del">
          <ac:chgData name="Audília de Agrela Pita" userId="ba27596b-395a-458f-8a03-ba32ec5276f9" providerId="ADAL" clId="{715E18D9-0AA4-4538-91E6-C3EBD64DAD9F}" dt="2024-10-29T13:53:31.685" v="105" actId="26606"/>
          <ac:graphicFrameMkLst>
            <pc:docMk/>
            <pc:sldMk cId="938099901" sldId="287"/>
            <ac:graphicFrameMk id="153" creationId="{84347C69-F8D2-61F4-1D1C-B6BFA0266C90}"/>
          </ac:graphicFrameMkLst>
        </pc:graphicFrameChg>
        <pc:graphicFrameChg chg="add del">
          <ac:chgData name="Audília de Agrela Pita" userId="ba27596b-395a-458f-8a03-ba32ec5276f9" providerId="ADAL" clId="{715E18D9-0AA4-4538-91E6-C3EBD64DAD9F}" dt="2024-10-29T13:53:34.335" v="107" actId="26606"/>
          <ac:graphicFrameMkLst>
            <pc:docMk/>
            <pc:sldMk cId="938099901" sldId="287"/>
            <ac:graphicFrameMk id="155" creationId="{331A7E72-0691-6B4F-7205-ED7D56EBEA7A}"/>
          </ac:graphicFrameMkLst>
        </pc:graphicFrameChg>
        <pc:graphicFrameChg chg="add mod">
          <ac:chgData name="Audília de Agrela Pita" userId="ba27596b-395a-458f-8a03-ba32ec5276f9" providerId="ADAL" clId="{715E18D9-0AA4-4538-91E6-C3EBD64DAD9F}" dt="2024-10-29T13:54:00.777" v="115" actId="1076"/>
          <ac:graphicFrameMkLst>
            <pc:docMk/>
            <pc:sldMk cId="938099901" sldId="287"/>
            <ac:graphicFrameMk id="157" creationId="{84347C69-F8D2-61F4-1D1C-B6BFA0266C90}"/>
          </ac:graphicFrameMkLst>
        </pc:graphicFrameChg>
      </pc:sldChg>
      <pc:sldChg chg="addSp delSp modSp add mod modAnim">
        <pc:chgData name="Audília de Agrela Pita" userId="ba27596b-395a-458f-8a03-ba32ec5276f9" providerId="ADAL" clId="{715E18D9-0AA4-4538-91E6-C3EBD64DAD9F}" dt="2024-10-29T14:07:02.188" v="454" actId="20577"/>
        <pc:sldMkLst>
          <pc:docMk/>
          <pc:sldMk cId="78505209" sldId="288"/>
        </pc:sldMkLst>
        <pc:spChg chg="mod">
          <ac:chgData name="Audília de Agrela Pita" userId="ba27596b-395a-458f-8a03-ba32ec5276f9" providerId="ADAL" clId="{715E18D9-0AA4-4538-91E6-C3EBD64DAD9F}" dt="2024-10-29T14:07:02.188" v="454" actId="20577"/>
          <ac:spMkLst>
            <pc:docMk/>
            <pc:sldMk cId="78505209" sldId="288"/>
            <ac:spMk id="7" creationId="{7A4E006A-D2B8-FE7C-19B7-2F2CDDD078F0}"/>
          </ac:spMkLst>
        </pc:spChg>
        <pc:spChg chg="mod">
          <ac:chgData name="Audília de Agrela Pita" userId="ba27596b-395a-458f-8a03-ba32ec5276f9" providerId="ADAL" clId="{715E18D9-0AA4-4538-91E6-C3EBD64DAD9F}" dt="2024-10-29T13:55:37.052" v="121" actId="1076"/>
          <ac:spMkLst>
            <pc:docMk/>
            <pc:sldMk cId="78505209" sldId="288"/>
            <ac:spMk id="10" creationId="{E157905A-0F16-B055-3310-75980202A671}"/>
          </ac:spMkLst>
        </pc:spChg>
        <pc:picChg chg="add mod">
          <ac:chgData name="Audília de Agrela Pita" userId="ba27596b-395a-458f-8a03-ba32ec5276f9" providerId="ADAL" clId="{715E18D9-0AA4-4538-91E6-C3EBD64DAD9F}" dt="2024-10-29T14:06:45.882" v="448" actId="1076"/>
          <ac:picMkLst>
            <pc:docMk/>
            <pc:sldMk cId="78505209" sldId="288"/>
            <ac:picMk id="3" creationId="{54EAD481-BB55-96E2-14EE-3FFFBDB8476A}"/>
          </ac:picMkLst>
        </pc:picChg>
        <pc:picChg chg="del">
          <ac:chgData name="Audília de Agrela Pita" userId="ba27596b-395a-458f-8a03-ba32ec5276f9" providerId="ADAL" clId="{715E18D9-0AA4-4538-91E6-C3EBD64DAD9F}" dt="2024-10-29T13:55:29.428" v="117" actId="478"/>
          <ac:picMkLst>
            <pc:docMk/>
            <pc:sldMk cId="78505209" sldId="288"/>
            <ac:picMk id="15" creationId="{DE327EA6-9091-91E3-0854-F2610E252669}"/>
          </ac:picMkLst>
        </pc:picChg>
        <pc:picChg chg="del">
          <ac:chgData name="Audília de Agrela Pita" userId="ba27596b-395a-458f-8a03-ba32ec5276f9" providerId="ADAL" clId="{715E18D9-0AA4-4538-91E6-C3EBD64DAD9F}" dt="2024-10-29T13:55:30.118" v="118" actId="478"/>
          <ac:picMkLst>
            <pc:docMk/>
            <pc:sldMk cId="78505209" sldId="288"/>
            <ac:picMk id="16" creationId="{FEEFB14B-93C1-E238-D68E-E2CAE995B0D9}"/>
          </ac:picMkLst>
        </pc:picChg>
        <pc:picChg chg="del">
          <ac:chgData name="Audília de Agrela Pita" userId="ba27596b-395a-458f-8a03-ba32ec5276f9" providerId="ADAL" clId="{715E18D9-0AA4-4538-91E6-C3EBD64DAD9F}" dt="2024-10-29T13:55:30.853" v="119" actId="478"/>
          <ac:picMkLst>
            <pc:docMk/>
            <pc:sldMk cId="78505209" sldId="288"/>
            <ac:picMk id="17" creationId="{FDB85AE9-DA21-4D70-CC62-202C43632697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hyperlink" Target="http://www.makecode.microbit.org/" TargetMode="Externa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4" Type="http://schemas.openxmlformats.org/officeDocument/2006/relationships/image" Target="../media/image2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kecode.microbit.org/" TargetMode="External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4" Type="http://schemas.openxmlformats.org/officeDocument/2006/relationships/image" Target="../media/image2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EFB791-4C0B-40F2-978D-8329F0441C60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04BBFC-976D-43E9-9622-678F4D593C1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pt-BR" sz="2400" dirty="0"/>
            <a:t>Programar um </a:t>
          </a:r>
          <a:r>
            <a:rPr lang="pt-BR" sz="2400"/>
            <a:t>dispositivo para definir um valor aleatório usando </a:t>
          </a:r>
          <a:r>
            <a:rPr lang="pt-BR" sz="2400" dirty="0"/>
            <a:t>o editor MakeCode;</a:t>
          </a:r>
          <a:endParaRPr lang="en-US" sz="2400" dirty="0"/>
        </a:p>
      </dgm:t>
    </dgm:pt>
    <dgm:pt modelId="{542F2D94-9F58-47A3-B509-9FBD0A054E3C}" type="parTrans" cxnId="{A30FF213-E66D-4247-BA93-8D24E46A5920}">
      <dgm:prSet/>
      <dgm:spPr/>
      <dgm:t>
        <a:bodyPr/>
        <a:lstStyle/>
        <a:p>
          <a:endParaRPr lang="en-US"/>
        </a:p>
      </dgm:t>
    </dgm:pt>
    <dgm:pt modelId="{237877D5-8727-4170-A9E3-3B08D71C2E0A}" type="sibTrans" cxnId="{A30FF213-E66D-4247-BA93-8D24E46A5920}">
      <dgm:prSet/>
      <dgm:spPr/>
      <dgm:t>
        <a:bodyPr/>
        <a:lstStyle/>
        <a:p>
          <a:endParaRPr lang="en-US"/>
        </a:p>
      </dgm:t>
    </dgm:pt>
    <dgm:pt modelId="{2D83B386-E8E9-4BFA-B7C4-9E57DB56D851}">
      <dgm:prSet/>
      <dgm:spPr/>
      <dgm:t>
        <a:bodyPr/>
        <a:lstStyle/>
        <a:p>
          <a:pPr>
            <a:lnSpc>
              <a:spcPct val="100000"/>
            </a:lnSpc>
          </a:pPr>
          <a:r>
            <a:rPr lang="pt-BR" dirty="0"/>
            <a:t>Utilizar um dispositivo de visualizar dados e texto.</a:t>
          </a:r>
          <a:endParaRPr lang="en-US" dirty="0"/>
        </a:p>
      </dgm:t>
    </dgm:pt>
    <dgm:pt modelId="{DCE0D5AE-D223-4577-9C64-3C0DADAB635B}" type="parTrans" cxnId="{B8F1446D-2FA5-4179-8496-15907C3F82D4}">
      <dgm:prSet/>
      <dgm:spPr/>
      <dgm:t>
        <a:bodyPr/>
        <a:lstStyle/>
        <a:p>
          <a:endParaRPr lang="en-US"/>
        </a:p>
      </dgm:t>
    </dgm:pt>
    <dgm:pt modelId="{83822AB7-75E4-4AA1-9001-FD3ABDF6B76D}" type="sibTrans" cxnId="{B8F1446D-2FA5-4179-8496-15907C3F82D4}">
      <dgm:prSet/>
      <dgm:spPr/>
      <dgm:t>
        <a:bodyPr/>
        <a:lstStyle/>
        <a:p>
          <a:endParaRPr lang="en-US"/>
        </a:p>
      </dgm:t>
    </dgm:pt>
    <dgm:pt modelId="{818CB09B-C1FF-4F9B-B226-1F5D4B78E937}" type="pres">
      <dgm:prSet presAssocID="{DFEFB791-4C0B-40F2-978D-8329F0441C60}" presName="root" presStyleCnt="0">
        <dgm:presLayoutVars>
          <dgm:dir/>
          <dgm:resizeHandles val="exact"/>
        </dgm:presLayoutVars>
      </dgm:prSet>
      <dgm:spPr/>
    </dgm:pt>
    <dgm:pt modelId="{6BB3943E-DFA1-4F85-84A8-0197FCF4901E}" type="pres">
      <dgm:prSet presAssocID="{0704BBFC-976D-43E9-9622-678F4D593C19}" presName="compNode" presStyleCnt="0"/>
      <dgm:spPr/>
    </dgm:pt>
    <dgm:pt modelId="{FA375153-109E-4B2B-8678-ED555EDA0B5F}" type="pres">
      <dgm:prSet presAssocID="{0704BBFC-976D-43E9-9622-678F4D593C19}" presName="bgRect" presStyleLbl="bgShp" presStyleIdx="0" presStyleCnt="2"/>
      <dgm:spPr/>
    </dgm:pt>
    <dgm:pt modelId="{056BA415-F83E-4A14-9D1A-9375EB760D8D}" type="pres">
      <dgm:prSet presAssocID="{0704BBFC-976D-43E9-9622-678F4D593C19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ronómetro"/>
        </a:ext>
      </dgm:extLst>
    </dgm:pt>
    <dgm:pt modelId="{5F85C06D-3505-4B30-BF59-E258FC324B09}" type="pres">
      <dgm:prSet presAssocID="{0704BBFC-976D-43E9-9622-678F4D593C19}" presName="spaceRect" presStyleCnt="0"/>
      <dgm:spPr/>
    </dgm:pt>
    <dgm:pt modelId="{84CFC77A-BFC2-4988-9027-A9EF92C52C86}" type="pres">
      <dgm:prSet presAssocID="{0704BBFC-976D-43E9-9622-678F4D593C19}" presName="parTx" presStyleLbl="revTx" presStyleIdx="0" presStyleCnt="2">
        <dgm:presLayoutVars>
          <dgm:chMax val="0"/>
          <dgm:chPref val="0"/>
        </dgm:presLayoutVars>
      </dgm:prSet>
      <dgm:spPr/>
    </dgm:pt>
    <dgm:pt modelId="{C9433030-31FF-4BCE-BFC4-5DEEBB759F2B}" type="pres">
      <dgm:prSet presAssocID="{237877D5-8727-4170-A9E3-3B08D71C2E0A}" presName="sibTrans" presStyleCnt="0"/>
      <dgm:spPr/>
    </dgm:pt>
    <dgm:pt modelId="{B4D7650D-5E6A-4487-8292-BB272D316838}" type="pres">
      <dgm:prSet presAssocID="{2D83B386-E8E9-4BFA-B7C4-9E57DB56D851}" presName="compNode" presStyleCnt="0"/>
      <dgm:spPr/>
    </dgm:pt>
    <dgm:pt modelId="{1B0FDD96-9665-4B13-B2DF-B4A6CB788945}" type="pres">
      <dgm:prSet presAssocID="{2D83B386-E8E9-4BFA-B7C4-9E57DB56D851}" presName="bgRect" presStyleLbl="bgShp" presStyleIdx="1" presStyleCnt="2"/>
      <dgm:spPr/>
    </dgm:pt>
    <dgm:pt modelId="{0877C519-E593-4C0B-9279-42ABB02CF3FD}" type="pres">
      <dgm:prSet presAssocID="{2D83B386-E8E9-4BFA-B7C4-9E57DB56D851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elógio"/>
        </a:ext>
      </dgm:extLst>
    </dgm:pt>
    <dgm:pt modelId="{9D298DCA-77DE-4100-ACA1-FED4D7ECEDB8}" type="pres">
      <dgm:prSet presAssocID="{2D83B386-E8E9-4BFA-B7C4-9E57DB56D851}" presName="spaceRect" presStyleCnt="0"/>
      <dgm:spPr/>
    </dgm:pt>
    <dgm:pt modelId="{CE413F31-040A-4F77-97F7-B165E8DF2235}" type="pres">
      <dgm:prSet presAssocID="{2D83B386-E8E9-4BFA-B7C4-9E57DB56D851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A30FF213-E66D-4247-BA93-8D24E46A5920}" srcId="{DFEFB791-4C0B-40F2-978D-8329F0441C60}" destId="{0704BBFC-976D-43E9-9622-678F4D593C19}" srcOrd="0" destOrd="0" parTransId="{542F2D94-9F58-47A3-B509-9FBD0A054E3C}" sibTransId="{237877D5-8727-4170-A9E3-3B08D71C2E0A}"/>
    <dgm:cxn modelId="{B8F1446D-2FA5-4179-8496-15907C3F82D4}" srcId="{DFEFB791-4C0B-40F2-978D-8329F0441C60}" destId="{2D83B386-E8E9-4BFA-B7C4-9E57DB56D851}" srcOrd="1" destOrd="0" parTransId="{DCE0D5AE-D223-4577-9C64-3C0DADAB635B}" sibTransId="{83822AB7-75E4-4AA1-9001-FD3ABDF6B76D}"/>
    <dgm:cxn modelId="{1025E28C-AFEE-4888-BC8D-E2281F84CC23}" type="presOf" srcId="{2D83B386-E8E9-4BFA-B7C4-9E57DB56D851}" destId="{CE413F31-040A-4F77-97F7-B165E8DF2235}" srcOrd="0" destOrd="0" presId="urn:microsoft.com/office/officeart/2018/2/layout/IconVerticalSolidList"/>
    <dgm:cxn modelId="{05CCD1AC-4E29-4AA2-B2AE-CA19F85EDAC4}" type="presOf" srcId="{DFEFB791-4C0B-40F2-978D-8329F0441C60}" destId="{818CB09B-C1FF-4F9B-B226-1F5D4B78E937}" srcOrd="0" destOrd="0" presId="urn:microsoft.com/office/officeart/2018/2/layout/IconVerticalSolidList"/>
    <dgm:cxn modelId="{0BCA99C6-A2E5-4A4E-84A6-C44EBC02E10E}" type="presOf" srcId="{0704BBFC-976D-43E9-9622-678F4D593C19}" destId="{84CFC77A-BFC2-4988-9027-A9EF92C52C86}" srcOrd="0" destOrd="0" presId="urn:microsoft.com/office/officeart/2018/2/layout/IconVerticalSolidList"/>
    <dgm:cxn modelId="{7933D2AB-9986-4F04-98FC-992EB7D35F85}" type="presParOf" srcId="{818CB09B-C1FF-4F9B-B226-1F5D4B78E937}" destId="{6BB3943E-DFA1-4F85-84A8-0197FCF4901E}" srcOrd="0" destOrd="0" presId="urn:microsoft.com/office/officeart/2018/2/layout/IconVerticalSolidList"/>
    <dgm:cxn modelId="{E5837D33-8173-4E86-B3FA-FCD5001C3FA8}" type="presParOf" srcId="{6BB3943E-DFA1-4F85-84A8-0197FCF4901E}" destId="{FA375153-109E-4B2B-8678-ED555EDA0B5F}" srcOrd="0" destOrd="0" presId="urn:microsoft.com/office/officeart/2018/2/layout/IconVerticalSolidList"/>
    <dgm:cxn modelId="{84825207-02A4-43BB-A583-7D1CF57F7A44}" type="presParOf" srcId="{6BB3943E-DFA1-4F85-84A8-0197FCF4901E}" destId="{056BA415-F83E-4A14-9D1A-9375EB760D8D}" srcOrd="1" destOrd="0" presId="urn:microsoft.com/office/officeart/2018/2/layout/IconVerticalSolidList"/>
    <dgm:cxn modelId="{D078A76E-2A7B-4803-BA05-E52D83FC245E}" type="presParOf" srcId="{6BB3943E-DFA1-4F85-84A8-0197FCF4901E}" destId="{5F85C06D-3505-4B30-BF59-E258FC324B09}" srcOrd="2" destOrd="0" presId="urn:microsoft.com/office/officeart/2018/2/layout/IconVerticalSolidList"/>
    <dgm:cxn modelId="{679EA64F-B987-4154-A383-2F066DCCCABE}" type="presParOf" srcId="{6BB3943E-DFA1-4F85-84A8-0197FCF4901E}" destId="{84CFC77A-BFC2-4988-9027-A9EF92C52C86}" srcOrd="3" destOrd="0" presId="urn:microsoft.com/office/officeart/2018/2/layout/IconVerticalSolidList"/>
    <dgm:cxn modelId="{7D6AE451-DAA7-401F-85F6-2F8890D571BD}" type="presParOf" srcId="{818CB09B-C1FF-4F9B-B226-1F5D4B78E937}" destId="{C9433030-31FF-4BCE-BFC4-5DEEBB759F2B}" srcOrd="1" destOrd="0" presId="urn:microsoft.com/office/officeart/2018/2/layout/IconVerticalSolidList"/>
    <dgm:cxn modelId="{303A495A-1E9F-4D24-89C3-AEF51AAF6F85}" type="presParOf" srcId="{818CB09B-C1FF-4F9B-B226-1F5D4B78E937}" destId="{B4D7650D-5E6A-4487-8292-BB272D316838}" srcOrd="2" destOrd="0" presId="urn:microsoft.com/office/officeart/2018/2/layout/IconVerticalSolidList"/>
    <dgm:cxn modelId="{9C686D7D-E53C-4344-9F27-6123813354CF}" type="presParOf" srcId="{B4D7650D-5E6A-4487-8292-BB272D316838}" destId="{1B0FDD96-9665-4B13-B2DF-B4A6CB788945}" srcOrd="0" destOrd="0" presId="urn:microsoft.com/office/officeart/2018/2/layout/IconVerticalSolidList"/>
    <dgm:cxn modelId="{C3D27B7F-52A0-4080-A534-1D33A78B5B0D}" type="presParOf" srcId="{B4D7650D-5E6A-4487-8292-BB272D316838}" destId="{0877C519-E593-4C0B-9279-42ABB02CF3FD}" srcOrd="1" destOrd="0" presId="urn:microsoft.com/office/officeart/2018/2/layout/IconVerticalSolidList"/>
    <dgm:cxn modelId="{DF0281EC-2487-4C65-AA3D-57B6A83BC0F1}" type="presParOf" srcId="{B4D7650D-5E6A-4487-8292-BB272D316838}" destId="{9D298DCA-77DE-4100-ACA1-FED4D7ECEDB8}" srcOrd="2" destOrd="0" presId="urn:microsoft.com/office/officeart/2018/2/layout/IconVerticalSolidList"/>
    <dgm:cxn modelId="{2A1576DC-222B-40E8-BCF5-486E59FB810D}" type="presParOf" srcId="{B4D7650D-5E6A-4487-8292-BB272D316838}" destId="{CE413F31-040A-4F77-97F7-B165E8DF223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07D3F5-6BA3-4FA7-B958-9375FC11872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2F40576E-3FB7-4DFA-A555-5A9F6B4D85B8}">
      <dgm:prSet custT="1"/>
      <dgm:spPr/>
      <dgm:t>
        <a:bodyPr/>
        <a:lstStyle/>
        <a:p>
          <a:r>
            <a:rPr lang="pt-BR" sz="2400" dirty="0"/>
            <a:t>Usaremos o ambiente de programação MakeCode – </a:t>
          </a:r>
          <a:r>
            <a:rPr lang="pt-BR" sz="2400" dirty="0">
              <a:hlinkClick xmlns:r="http://schemas.openxmlformats.org/officeDocument/2006/relationships" r:id="rId1"/>
            </a:rPr>
            <a:t>www.makecode.microbit.org</a:t>
          </a:r>
          <a:endParaRPr lang="en-US" sz="2400" dirty="0"/>
        </a:p>
      </dgm:t>
    </dgm:pt>
    <dgm:pt modelId="{6BE5C476-36FC-4160-BE82-09CC011B7153}" type="parTrans" cxnId="{8914CCAF-FE1D-424F-A28A-0D3637016232}">
      <dgm:prSet/>
      <dgm:spPr/>
      <dgm:t>
        <a:bodyPr/>
        <a:lstStyle/>
        <a:p>
          <a:endParaRPr lang="en-US"/>
        </a:p>
      </dgm:t>
    </dgm:pt>
    <dgm:pt modelId="{EE22FA52-4A74-4F56-BFD2-2AE5BA9B07E3}" type="sibTrans" cxnId="{8914CCAF-FE1D-424F-A28A-0D3637016232}">
      <dgm:prSet/>
      <dgm:spPr/>
      <dgm:t>
        <a:bodyPr/>
        <a:lstStyle/>
        <a:p>
          <a:endParaRPr lang="en-US"/>
        </a:p>
      </dgm:t>
    </dgm:pt>
    <dgm:pt modelId="{5E8D6697-8C42-4207-A638-150B1DC6B7F4}">
      <dgm:prSet custT="1"/>
      <dgm:spPr/>
      <dgm:t>
        <a:bodyPr/>
        <a:lstStyle/>
        <a:p>
          <a:r>
            <a:rPr lang="pt-BR" sz="2200" dirty="0"/>
            <a:t>Para:</a:t>
          </a:r>
          <a:br>
            <a:rPr lang="pt-BR" sz="2200" dirty="0"/>
          </a:br>
          <a:r>
            <a:rPr lang="pt-BR" sz="2200" dirty="0"/>
            <a:t>- Criar de um novo projeto</a:t>
          </a:r>
          <a:br>
            <a:rPr lang="pt-BR" sz="2200" dirty="0"/>
          </a:br>
          <a:r>
            <a:rPr lang="pt-BR" sz="2200" dirty="0"/>
            <a:t>- Colocar os blocos "mostrar ícone" na área de programação</a:t>
          </a:r>
          <a:br>
            <a:rPr lang="pt-BR" sz="2200" dirty="0"/>
          </a:br>
          <a:r>
            <a:rPr lang="pt-BR" sz="2200" dirty="0"/>
            <a:t>- Descarregar o programa</a:t>
          </a:r>
          <a:br>
            <a:rPr lang="pt-BR" sz="2200" dirty="0"/>
          </a:br>
          <a:r>
            <a:rPr lang="pt-BR" sz="2200" dirty="0"/>
            <a:t>- Transferir o arquivo de programa para micro:bit.</a:t>
          </a:r>
          <a:endParaRPr lang="en-US" sz="2200" dirty="0"/>
        </a:p>
      </dgm:t>
    </dgm:pt>
    <dgm:pt modelId="{3A9B87E0-9C47-4772-80F3-1183673CA472}" type="parTrans" cxnId="{9EB07622-BD34-4189-B52F-BBE555941344}">
      <dgm:prSet/>
      <dgm:spPr/>
      <dgm:t>
        <a:bodyPr/>
        <a:lstStyle/>
        <a:p>
          <a:endParaRPr lang="en-US"/>
        </a:p>
      </dgm:t>
    </dgm:pt>
    <dgm:pt modelId="{E8117E3E-5C37-42B1-A295-E96891F88803}" type="sibTrans" cxnId="{9EB07622-BD34-4189-B52F-BBE555941344}">
      <dgm:prSet/>
      <dgm:spPr/>
      <dgm:t>
        <a:bodyPr/>
        <a:lstStyle/>
        <a:p>
          <a:endParaRPr lang="en-US"/>
        </a:p>
      </dgm:t>
    </dgm:pt>
    <dgm:pt modelId="{C8806E65-634E-44B0-BBD2-E44C2F1EE0D7}" type="pres">
      <dgm:prSet presAssocID="{4107D3F5-6BA3-4FA7-B958-9375FC118721}" presName="root" presStyleCnt="0">
        <dgm:presLayoutVars>
          <dgm:dir/>
          <dgm:resizeHandles val="exact"/>
        </dgm:presLayoutVars>
      </dgm:prSet>
      <dgm:spPr/>
    </dgm:pt>
    <dgm:pt modelId="{470D2FA9-850F-42CD-85C8-22ACD20C15EF}" type="pres">
      <dgm:prSet presAssocID="{2F40576E-3FB7-4DFA-A555-5A9F6B4D85B8}" presName="compNode" presStyleCnt="0"/>
      <dgm:spPr/>
    </dgm:pt>
    <dgm:pt modelId="{5B1DC99D-6E2A-49C8-BF3C-ED2A3E05F5AC}" type="pres">
      <dgm:prSet presAssocID="{2F40576E-3FB7-4DFA-A555-5A9F6B4D85B8}" presName="bgRect" presStyleLbl="bgShp" presStyleIdx="0" presStyleCnt="2" custScaleY="219811"/>
      <dgm:spPr/>
    </dgm:pt>
    <dgm:pt modelId="{0AB3E906-33C8-406A-80B8-4ECACDE4A340}" type="pres">
      <dgm:prSet presAssocID="{2F40576E-3FB7-4DFA-A555-5A9F6B4D85B8}" presName="iconRect" presStyleLbl="node1" presStyleIdx="0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28E812C1-A35C-4B7A-B661-7D2D6C253EBC}" type="pres">
      <dgm:prSet presAssocID="{2F40576E-3FB7-4DFA-A555-5A9F6B4D85B8}" presName="spaceRect" presStyleCnt="0"/>
      <dgm:spPr/>
    </dgm:pt>
    <dgm:pt modelId="{189BD2D7-EC71-424F-B45F-88C06103056A}" type="pres">
      <dgm:prSet presAssocID="{2F40576E-3FB7-4DFA-A555-5A9F6B4D85B8}" presName="parTx" presStyleLbl="revTx" presStyleIdx="0" presStyleCnt="2" custLinFactNeighborX="-1471" custLinFactNeighborY="-25920">
        <dgm:presLayoutVars>
          <dgm:chMax val="0"/>
          <dgm:chPref val="0"/>
        </dgm:presLayoutVars>
      </dgm:prSet>
      <dgm:spPr/>
    </dgm:pt>
    <dgm:pt modelId="{E4223FBF-5402-4D2F-868A-ED7E1DC1A9E5}" type="pres">
      <dgm:prSet presAssocID="{EE22FA52-4A74-4F56-BFD2-2AE5BA9B07E3}" presName="sibTrans" presStyleCnt="0"/>
      <dgm:spPr/>
    </dgm:pt>
    <dgm:pt modelId="{7AE382AD-51FA-4A64-949F-3F460166546B}" type="pres">
      <dgm:prSet presAssocID="{5E8D6697-8C42-4207-A638-150B1DC6B7F4}" presName="compNode" presStyleCnt="0"/>
      <dgm:spPr/>
    </dgm:pt>
    <dgm:pt modelId="{9169A958-3A3B-4BF6-8581-1052B0A1874B}" type="pres">
      <dgm:prSet presAssocID="{5E8D6697-8C42-4207-A638-150B1DC6B7F4}" presName="bgRect" presStyleLbl="bgShp" presStyleIdx="1" presStyleCnt="2" custScaleY="184130" custLinFactNeighborY="-22699"/>
      <dgm:spPr/>
    </dgm:pt>
    <dgm:pt modelId="{B00A45FB-1909-4F91-B482-25D30AA7EB15}" type="pres">
      <dgm:prSet presAssocID="{5E8D6697-8C42-4207-A638-150B1DC6B7F4}" presName="iconRect" presStyleLbl="node1" presStyleIdx="1" presStyleCnt="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ning Tools"/>
        </a:ext>
      </dgm:extLst>
    </dgm:pt>
    <dgm:pt modelId="{AEE1F187-4B15-450A-B977-707CD696B882}" type="pres">
      <dgm:prSet presAssocID="{5E8D6697-8C42-4207-A638-150B1DC6B7F4}" presName="spaceRect" presStyleCnt="0"/>
      <dgm:spPr/>
    </dgm:pt>
    <dgm:pt modelId="{A9C44624-EDD7-49D4-B04E-7167D8B03EAF}" type="pres">
      <dgm:prSet presAssocID="{5E8D6697-8C42-4207-A638-150B1DC6B7F4}" presName="parTx" presStyleLbl="revTx" presStyleIdx="1" presStyleCnt="2" custLinFactNeighborX="-1689" custLinFactNeighborY="-33142">
        <dgm:presLayoutVars>
          <dgm:chMax val="0"/>
          <dgm:chPref val="0"/>
        </dgm:presLayoutVars>
      </dgm:prSet>
      <dgm:spPr/>
    </dgm:pt>
  </dgm:ptLst>
  <dgm:cxnLst>
    <dgm:cxn modelId="{9EB07622-BD34-4189-B52F-BBE555941344}" srcId="{4107D3F5-6BA3-4FA7-B958-9375FC118721}" destId="{5E8D6697-8C42-4207-A638-150B1DC6B7F4}" srcOrd="1" destOrd="0" parTransId="{3A9B87E0-9C47-4772-80F3-1183673CA472}" sibTransId="{E8117E3E-5C37-42B1-A295-E96891F88803}"/>
    <dgm:cxn modelId="{D1392D9A-73AD-4226-A29E-A3EE645E8DCA}" type="presOf" srcId="{5E8D6697-8C42-4207-A638-150B1DC6B7F4}" destId="{A9C44624-EDD7-49D4-B04E-7167D8B03EAF}" srcOrd="0" destOrd="0" presId="urn:microsoft.com/office/officeart/2018/2/layout/IconVerticalSolidList"/>
    <dgm:cxn modelId="{CB42AFA2-05C3-41A0-AA08-46ADFE2BE2D4}" type="presOf" srcId="{2F40576E-3FB7-4DFA-A555-5A9F6B4D85B8}" destId="{189BD2D7-EC71-424F-B45F-88C06103056A}" srcOrd="0" destOrd="0" presId="urn:microsoft.com/office/officeart/2018/2/layout/IconVerticalSolidList"/>
    <dgm:cxn modelId="{8914CCAF-FE1D-424F-A28A-0D3637016232}" srcId="{4107D3F5-6BA3-4FA7-B958-9375FC118721}" destId="{2F40576E-3FB7-4DFA-A555-5A9F6B4D85B8}" srcOrd="0" destOrd="0" parTransId="{6BE5C476-36FC-4160-BE82-09CC011B7153}" sibTransId="{EE22FA52-4A74-4F56-BFD2-2AE5BA9B07E3}"/>
    <dgm:cxn modelId="{047B1CC4-A242-4182-B6AD-C93C60023F37}" type="presOf" srcId="{4107D3F5-6BA3-4FA7-B958-9375FC118721}" destId="{C8806E65-634E-44B0-BBD2-E44C2F1EE0D7}" srcOrd="0" destOrd="0" presId="urn:microsoft.com/office/officeart/2018/2/layout/IconVerticalSolidList"/>
    <dgm:cxn modelId="{0B032851-F172-41B2-9A3F-E30B6DBB83E7}" type="presParOf" srcId="{C8806E65-634E-44B0-BBD2-E44C2F1EE0D7}" destId="{470D2FA9-850F-42CD-85C8-22ACD20C15EF}" srcOrd="0" destOrd="0" presId="urn:microsoft.com/office/officeart/2018/2/layout/IconVerticalSolidList"/>
    <dgm:cxn modelId="{9026744C-86FB-4B34-B185-26273C2732D3}" type="presParOf" srcId="{470D2FA9-850F-42CD-85C8-22ACD20C15EF}" destId="{5B1DC99D-6E2A-49C8-BF3C-ED2A3E05F5AC}" srcOrd="0" destOrd="0" presId="urn:microsoft.com/office/officeart/2018/2/layout/IconVerticalSolidList"/>
    <dgm:cxn modelId="{A7799E98-5E61-4715-B5ED-91AAA884E947}" type="presParOf" srcId="{470D2FA9-850F-42CD-85C8-22ACD20C15EF}" destId="{0AB3E906-33C8-406A-80B8-4ECACDE4A340}" srcOrd="1" destOrd="0" presId="urn:microsoft.com/office/officeart/2018/2/layout/IconVerticalSolidList"/>
    <dgm:cxn modelId="{3D216083-4293-444B-99B2-3DE7D9104C51}" type="presParOf" srcId="{470D2FA9-850F-42CD-85C8-22ACD20C15EF}" destId="{28E812C1-A35C-4B7A-B661-7D2D6C253EBC}" srcOrd="2" destOrd="0" presId="urn:microsoft.com/office/officeart/2018/2/layout/IconVerticalSolidList"/>
    <dgm:cxn modelId="{818A34B9-D22B-44CD-A85B-466B84CC6CF3}" type="presParOf" srcId="{470D2FA9-850F-42CD-85C8-22ACD20C15EF}" destId="{189BD2D7-EC71-424F-B45F-88C06103056A}" srcOrd="3" destOrd="0" presId="urn:microsoft.com/office/officeart/2018/2/layout/IconVerticalSolidList"/>
    <dgm:cxn modelId="{A20655F6-F41D-4452-A29D-253B5F2C514F}" type="presParOf" srcId="{C8806E65-634E-44B0-BBD2-E44C2F1EE0D7}" destId="{E4223FBF-5402-4D2F-868A-ED7E1DC1A9E5}" srcOrd="1" destOrd="0" presId="urn:microsoft.com/office/officeart/2018/2/layout/IconVerticalSolidList"/>
    <dgm:cxn modelId="{2B1CB1A1-1EDF-4A5D-B35E-C6B739AA33D2}" type="presParOf" srcId="{C8806E65-634E-44B0-BBD2-E44C2F1EE0D7}" destId="{7AE382AD-51FA-4A64-949F-3F460166546B}" srcOrd="2" destOrd="0" presId="urn:microsoft.com/office/officeart/2018/2/layout/IconVerticalSolidList"/>
    <dgm:cxn modelId="{7C322198-B0F4-4B6B-BA73-BE51DED50C71}" type="presParOf" srcId="{7AE382AD-51FA-4A64-949F-3F460166546B}" destId="{9169A958-3A3B-4BF6-8581-1052B0A1874B}" srcOrd="0" destOrd="0" presId="urn:microsoft.com/office/officeart/2018/2/layout/IconVerticalSolidList"/>
    <dgm:cxn modelId="{3953ADA6-DE7A-4288-9A4E-D6CF1F8CA361}" type="presParOf" srcId="{7AE382AD-51FA-4A64-949F-3F460166546B}" destId="{B00A45FB-1909-4F91-B482-25D30AA7EB15}" srcOrd="1" destOrd="0" presId="urn:microsoft.com/office/officeart/2018/2/layout/IconVerticalSolidList"/>
    <dgm:cxn modelId="{5680BA6F-081C-4D83-9C70-2336ABA24E23}" type="presParOf" srcId="{7AE382AD-51FA-4A64-949F-3F460166546B}" destId="{AEE1F187-4B15-450A-B977-707CD696B882}" srcOrd="2" destOrd="0" presId="urn:microsoft.com/office/officeart/2018/2/layout/IconVerticalSolidList"/>
    <dgm:cxn modelId="{A49C5278-563C-434D-BCB2-1DC478F6D97A}" type="presParOf" srcId="{7AE382AD-51FA-4A64-949F-3F460166546B}" destId="{A9C44624-EDD7-49D4-B04E-7167D8B03EA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66AEE9-4E77-4144-B6A0-4CEBA463D7AB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4330E4-3F0F-4D18-B051-B840F9D792FA}">
      <dgm:prSet/>
      <dgm:spPr/>
      <dgm:t>
        <a:bodyPr/>
        <a:lstStyle/>
        <a:p>
          <a:pPr>
            <a:lnSpc>
              <a:spcPct val="100000"/>
            </a:lnSpc>
          </a:pPr>
          <a:r>
            <a:rPr lang="pt-BR"/>
            <a:t>É um sensor que mede a aceleração em três eixos (X, Y, e Z), permitindo detetar movimentos e inclinações. </a:t>
          </a:r>
          <a:endParaRPr lang="en-US"/>
        </a:p>
      </dgm:t>
    </dgm:pt>
    <dgm:pt modelId="{CF399866-A02C-404A-86F3-ED78DA2742BF}" type="parTrans" cxnId="{1306CDDB-9685-4BDC-B7C7-F716447C3FE0}">
      <dgm:prSet/>
      <dgm:spPr/>
      <dgm:t>
        <a:bodyPr/>
        <a:lstStyle/>
        <a:p>
          <a:endParaRPr lang="en-US"/>
        </a:p>
      </dgm:t>
    </dgm:pt>
    <dgm:pt modelId="{3E99A84C-8F4B-44F6-B8C5-4F06B6931761}" type="sibTrans" cxnId="{1306CDDB-9685-4BDC-B7C7-F716447C3FE0}">
      <dgm:prSet/>
      <dgm:spPr/>
      <dgm:t>
        <a:bodyPr/>
        <a:lstStyle/>
        <a:p>
          <a:endParaRPr lang="en-US"/>
        </a:p>
      </dgm:t>
    </dgm:pt>
    <dgm:pt modelId="{04328AEA-1726-4EA6-A6F2-D637D7D142D2}">
      <dgm:prSet/>
      <dgm:spPr/>
      <dgm:t>
        <a:bodyPr/>
        <a:lstStyle/>
        <a:p>
          <a:pPr>
            <a:lnSpc>
              <a:spcPct val="100000"/>
            </a:lnSpc>
          </a:pPr>
          <a:r>
            <a:rPr lang="pt-BR"/>
            <a:t>O acelerómetro fornece valores que variam entre -1024 e 1024 mG (miliGalileus) para cada eixo. Estes valores correspondem à aceleração em função da gravidade.</a:t>
          </a:r>
          <a:endParaRPr lang="en-US"/>
        </a:p>
      </dgm:t>
    </dgm:pt>
    <dgm:pt modelId="{455062B9-39FB-4BD5-83D9-E643EE45AB67}" type="parTrans" cxnId="{54296563-E8BE-418E-8125-B591A048F388}">
      <dgm:prSet/>
      <dgm:spPr/>
      <dgm:t>
        <a:bodyPr/>
        <a:lstStyle/>
        <a:p>
          <a:endParaRPr lang="en-US"/>
        </a:p>
      </dgm:t>
    </dgm:pt>
    <dgm:pt modelId="{7C83230D-CF21-4F7C-A3ED-CEBB077886C0}" type="sibTrans" cxnId="{54296563-E8BE-418E-8125-B591A048F388}">
      <dgm:prSet/>
      <dgm:spPr/>
      <dgm:t>
        <a:bodyPr/>
        <a:lstStyle/>
        <a:p>
          <a:endParaRPr lang="en-US"/>
        </a:p>
      </dgm:t>
    </dgm:pt>
    <dgm:pt modelId="{2CDE34A7-F84C-4739-9FFE-7469A2E87C74}">
      <dgm:prSet/>
      <dgm:spPr/>
      <dgm:t>
        <a:bodyPr/>
        <a:lstStyle/>
        <a:p>
          <a:pPr>
            <a:lnSpc>
              <a:spcPct val="100000"/>
            </a:lnSpc>
          </a:pPr>
          <a:r>
            <a:rPr lang="pt-BR"/>
            <a:t>Quando o micro:bit está parado numa superfície plana, o eixo Z mostra um valor de aproximadamente 1024 mG (o que corresponde à aceleração da gravidade para baixo), enquanto os eixos X e Y estarão perto de zero.</a:t>
          </a:r>
          <a:endParaRPr lang="en-US"/>
        </a:p>
      </dgm:t>
    </dgm:pt>
    <dgm:pt modelId="{904576FF-2095-4527-82FE-00635F2ECC89}" type="parTrans" cxnId="{426D521C-6E0E-4777-83A3-5C7F1F31DFEF}">
      <dgm:prSet/>
      <dgm:spPr/>
      <dgm:t>
        <a:bodyPr/>
        <a:lstStyle/>
        <a:p>
          <a:endParaRPr lang="en-US"/>
        </a:p>
      </dgm:t>
    </dgm:pt>
    <dgm:pt modelId="{EA70B55A-4378-40ED-944E-3348AF54BE6B}" type="sibTrans" cxnId="{426D521C-6E0E-4777-83A3-5C7F1F31DFEF}">
      <dgm:prSet/>
      <dgm:spPr/>
      <dgm:t>
        <a:bodyPr/>
        <a:lstStyle/>
        <a:p>
          <a:endParaRPr lang="en-US"/>
        </a:p>
      </dgm:t>
    </dgm:pt>
    <dgm:pt modelId="{26B2EBE9-1731-4936-99FE-79973CD29FA0}">
      <dgm:prSet/>
      <dgm:spPr/>
      <dgm:t>
        <a:bodyPr/>
        <a:lstStyle/>
        <a:p>
          <a:pPr>
            <a:lnSpc>
              <a:spcPct val="100000"/>
            </a:lnSpc>
          </a:pPr>
          <a:r>
            <a:rPr lang="pt-BR"/>
            <a:t>Um limiar de aceleração entre 1200 mG e 1500 mG costuma ser eficaz para contar passos reais.</a:t>
          </a:r>
          <a:endParaRPr lang="en-US"/>
        </a:p>
      </dgm:t>
    </dgm:pt>
    <dgm:pt modelId="{236CABB0-6AE8-4026-B901-D9ACA3F18307}" type="parTrans" cxnId="{8706C918-7A0E-4BDC-92CB-030890887AFF}">
      <dgm:prSet/>
      <dgm:spPr/>
      <dgm:t>
        <a:bodyPr/>
        <a:lstStyle/>
        <a:p>
          <a:endParaRPr lang="en-US"/>
        </a:p>
      </dgm:t>
    </dgm:pt>
    <dgm:pt modelId="{BEB39FD0-FCF1-4A77-83E5-3E7B075FAEA1}" type="sibTrans" cxnId="{8706C918-7A0E-4BDC-92CB-030890887AFF}">
      <dgm:prSet/>
      <dgm:spPr/>
      <dgm:t>
        <a:bodyPr/>
        <a:lstStyle/>
        <a:p>
          <a:endParaRPr lang="en-US"/>
        </a:p>
      </dgm:t>
    </dgm:pt>
    <dgm:pt modelId="{5BCB9859-71E4-4700-BCB2-C2C68A5B3E00}" type="pres">
      <dgm:prSet presAssocID="{9F66AEE9-4E77-4144-B6A0-4CEBA463D7AB}" presName="root" presStyleCnt="0">
        <dgm:presLayoutVars>
          <dgm:dir/>
          <dgm:resizeHandles val="exact"/>
        </dgm:presLayoutVars>
      </dgm:prSet>
      <dgm:spPr/>
    </dgm:pt>
    <dgm:pt modelId="{302A9DA9-04DA-45C7-8CC4-7BBCA854E558}" type="pres">
      <dgm:prSet presAssocID="{064330E4-3F0F-4D18-B051-B840F9D792FA}" presName="compNode" presStyleCnt="0"/>
      <dgm:spPr/>
    </dgm:pt>
    <dgm:pt modelId="{204DD51E-6A0A-4807-B9FF-AE01F3D7CCB0}" type="pres">
      <dgm:prSet presAssocID="{064330E4-3F0F-4D18-B051-B840F9D792FA}" presName="bgRect" presStyleLbl="bgShp" presStyleIdx="0" presStyleCnt="4"/>
      <dgm:spPr/>
    </dgm:pt>
    <dgm:pt modelId="{C7CA9625-EECA-4D7E-BDD1-8DC0186E6DDC}" type="pres">
      <dgm:prSet presAssocID="{064330E4-3F0F-4D18-B051-B840F9D792FA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vron Arrows"/>
        </a:ext>
      </dgm:extLst>
    </dgm:pt>
    <dgm:pt modelId="{73A63ACC-7195-486E-8AAC-EC59EB05362A}" type="pres">
      <dgm:prSet presAssocID="{064330E4-3F0F-4D18-B051-B840F9D792FA}" presName="spaceRect" presStyleCnt="0"/>
      <dgm:spPr/>
    </dgm:pt>
    <dgm:pt modelId="{D294DE24-DEBA-4D35-9E46-8B3E27DBC383}" type="pres">
      <dgm:prSet presAssocID="{064330E4-3F0F-4D18-B051-B840F9D792FA}" presName="parTx" presStyleLbl="revTx" presStyleIdx="0" presStyleCnt="4">
        <dgm:presLayoutVars>
          <dgm:chMax val="0"/>
          <dgm:chPref val="0"/>
        </dgm:presLayoutVars>
      </dgm:prSet>
      <dgm:spPr/>
    </dgm:pt>
    <dgm:pt modelId="{37F8EA75-530B-4C30-9640-9D56413EC478}" type="pres">
      <dgm:prSet presAssocID="{3E99A84C-8F4B-44F6-B8C5-4F06B6931761}" presName="sibTrans" presStyleCnt="0"/>
      <dgm:spPr/>
    </dgm:pt>
    <dgm:pt modelId="{3287A4AF-FB79-4738-91C2-CD394C53CE5F}" type="pres">
      <dgm:prSet presAssocID="{04328AEA-1726-4EA6-A6F2-D637D7D142D2}" presName="compNode" presStyleCnt="0"/>
      <dgm:spPr/>
    </dgm:pt>
    <dgm:pt modelId="{339B9B1E-58F8-4912-87ED-3A7A2F8C23FB}" type="pres">
      <dgm:prSet presAssocID="{04328AEA-1726-4EA6-A6F2-D637D7D142D2}" presName="bgRect" presStyleLbl="bgShp" presStyleIdx="1" presStyleCnt="4"/>
      <dgm:spPr/>
    </dgm:pt>
    <dgm:pt modelId="{07F679C9-DCEA-4748-B771-C413ACC2AAC8}" type="pres">
      <dgm:prSet presAssocID="{04328AEA-1726-4EA6-A6F2-D637D7D142D2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luxograma"/>
        </a:ext>
      </dgm:extLst>
    </dgm:pt>
    <dgm:pt modelId="{8FD31BF2-0A98-4945-9535-30433782357B}" type="pres">
      <dgm:prSet presAssocID="{04328AEA-1726-4EA6-A6F2-D637D7D142D2}" presName="spaceRect" presStyleCnt="0"/>
      <dgm:spPr/>
    </dgm:pt>
    <dgm:pt modelId="{7013FAA3-C549-4DF8-8FCE-D56D4D860314}" type="pres">
      <dgm:prSet presAssocID="{04328AEA-1726-4EA6-A6F2-D637D7D142D2}" presName="parTx" presStyleLbl="revTx" presStyleIdx="1" presStyleCnt="4">
        <dgm:presLayoutVars>
          <dgm:chMax val="0"/>
          <dgm:chPref val="0"/>
        </dgm:presLayoutVars>
      </dgm:prSet>
      <dgm:spPr/>
    </dgm:pt>
    <dgm:pt modelId="{8AFBB021-FE0D-47FB-9665-3B7EA2CB93D8}" type="pres">
      <dgm:prSet presAssocID="{7C83230D-CF21-4F7C-A3ED-CEBB077886C0}" presName="sibTrans" presStyleCnt="0"/>
      <dgm:spPr/>
    </dgm:pt>
    <dgm:pt modelId="{6D95FC5A-3E56-4E04-B871-52AF3C1D3386}" type="pres">
      <dgm:prSet presAssocID="{2CDE34A7-F84C-4739-9FFE-7469A2E87C74}" presName="compNode" presStyleCnt="0"/>
      <dgm:spPr/>
    </dgm:pt>
    <dgm:pt modelId="{CF608AED-7A04-498F-927F-F595A32A6D8C}" type="pres">
      <dgm:prSet presAssocID="{2CDE34A7-F84C-4739-9FFE-7469A2E87C74}" presName="bgRect" presStyleLbl="bgShp" presStyleIdx="2" presStyleCnt="4"/>
      <dgm:spPr/>
    </dgm:pt>
    <dgm:pt modelId="{132C6F95-C70B-40C1-AB41-698D8AF7DA34}" type="pres">
      <dgm:prSet presAssocID="{2CDE34A7-F84C-4739-9FFE-7469A2E87C74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ambreta"/>
        </a:ext>
      </dgm:extLst>
    </dgm:pt>
    <dgm:pt modelId="{4E9AE695-3755-4B0C-9FB6-EAD883F70E66}" type="pres">
      <dgm:prSet presAssocID="{2CDE34A7-F84C-4739-9FFE-7469A2E87C74}" presName="spaceRect" presStyleCnt="0"/>
      <dgm:spPr/>
    </dgm:pt>
    <dgm:pt modelId="{CCDA796F-B378-46E6-A5D6-90249B5D1328}" type="pres">
      <dgm:prSet presAssocID="{2CDE34A7-F84C-4739-9FFE-7469A2E87C74}" presName="parTx" presStyleLbl="revTx" presStyleIdx="2" presStyleCnt="4">
        <dgm:presLayoutVars>
          <dgm:chMax val="0"/>
          <dgm:chPref val="0"/>
        </dgm:presLayoutVars>
      </dgm:prSet>
      <dgm:spPr/>
    </dgm:pt>
    <dgm:pt modelId="{67C1CC29-443B-4394-B55B-782CC6D6DDA6}" type="pres">
      <dgm:prSet presAssocID="{EA70B55A-4378-40ED-944E-3348AF54BE6B}" presName="sibTrans" presStyleCnt="0"/>
      <dgm:spPr/>
    </dgm:pt>
    <dgm:pt modelId="{CDC5204A-DF33-4728-AEF8-008ADE80E83D}" type="pres">
      <dgm:prSet presAssocID="{26B2EBE9-1731-4936-99FE-79973CD29FA0}" presName="compNode" presStyleCnt="0"/>
      <dgm:spPr/>
    </dgm:pt>
    <dgm:pt modelId="{A58F5A4A-6182-42F4-825B-2D6CB2E4D49E}" type="pres">
      <dgm:prSet presAssocID="{26B2EBE9-1731-4936-99FE-79973CD29FA0}" presName="bgRect" presStyleLbl="bgShp" presStyleIdx="3" presStyleCnt="4" custLinFactNeighborX="-1625" custLinFactNeighborY="-2677"/>
      <dgm:spPr/>
    </dgm:pt>
    <dgm:pt modelId="{10387EDD-DD3C-4703-AF5E-7F4CF4289F3B}" type="pres">
      <dgm:prSet presAssocID="{26B2EBE9-1731-4936-99FE-79973CD29FA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ance Steps"/>
        </a:ext>
      </dgm:extLst>
    </dgm:pt>
    <dgm:pt modelId="{DFC0A56F-C4E1-4FBF-9CDF-3D3DBE68ED12}" type="pres">
      <dgm:prSet presAssocID="{26B2EBE9-1731-4936-99FE-79973CD29FA0}" presName="spaceRect" presStyleCnt="0"/>
      <dgm:spPr/>
    </dgm:pt>
    <dgm:pt modelId="{AACA8AE1-0FF9-4D1B-B3BE-FF5EE6F6C5C9}" type="pres">
      <dgm:prSet presAssocID="{26B2EBE9-1731-4936-99FE-79973CD29FA0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8706C918-7A0E-4BDC-92CB-030890887AFF}" srcId="{9F66AEE9-4E77-4144-B6A0-4CEBA463D7AB}" destId="{26B2EBE9-1731-4936-99FE-79973CD29FA0}" srcOrd="3" destOrd="0" parTransId="{236CABB0-6AE8-4026-B901-D9ACA3F18307}" sibTransId="{BEB39FD0-FCF1-4A77-83E5-3E7B075FAEA1}"/>
    <dgm:cxn modelId="{426D521C-6E0E-4777-83A3-5C7F1F31DFEF}" srcId="{9F66AEE9-4E77-4144-B6A0-4CEBA463D7AB}" destId="{2CDE34A7-F84C-4739-9FFE-7469A2E87C74}" srcOrd="2" destOrd="0" parTransId="{904576FF-2095-4527-82FE-00635F2ECC89}" sibTransId="{EA70B55A-4378-40ED-944E-3348AF54BE6B}"/>
    <dgm:cxn modelId="{50FCA125-8DD5-47FE-91F6-19B73E07EB43}" type="presOf" srcId="{9F66AEE9-4E77-4144-B6A0-4CEBA463D7AB}" destId="{5BCB9859-71E4-4700-BCB2-C2C68A5B3E00}" srcOrd="0" destOrd="0" presId="urn:microsoft.com/office/officeart/2018/2/layout/IconVerticalSolidList"/>
    <dgm:cxn modelId="{C24B635C-9114-478B-8A6D-B90E6C8096BF}" type="presOf" srcId="{064330E4-3F0F-4D18-B051-B840F9D792FA}" destId="{D294DE24-DEBA-4D35-9E46-8B3E27DBC383}" srcOrd="0" destOrd="0" presId="urn:microsoft.com/office/officeart/2018/2/layout/IconVerticalSolidList"/>
    <dgm:cxn modelId="{54296563-E8BE-418E-8125-B591A048F388}" srcId="{9F66AEE9-4E77-4144-B6A0-4CEBA463D7AB}" destId="{04328AEA-1726-4EA6-A6F2-D637D7D142D2}" srcOrd="1" destOrd="0" parTransId="{455062B9-39FB-4BD5-83D9-E643EE45AB67}" sibTransId="{7C83230D-CF21-4F7C-A3ED-CEBB077886C0}"/>
    <dgm:cxn modelId="{E862D666-CDF4-4CB0-82C5-15DFC3F77E40}" type="presOf" srcId="{2CDE34A7-F84C-4739-9FFE-7469A2E87C74}" destId="{CCDA796F-B378-46E6-A5D6-90249B5D1328}" srcOrd="0" destOrd="0" presId="urn:microsoft.com/office/officeart/2018/2/layout/IconVerticalSolidList"/>
    <dgm:cxn modelId="{764E0284-9A61-4F11-98C6-A878C364E372}" type="presOf" srcId="{26B2EBE9-1731-4936-99FE-79973CD29FA0}" destId="{AACA8AE1-0FF9-4D1B-B3BE-FF5EE6F6C5C9}" srcOrd="0" destOrd="0" presId="urn:microsoft.com/office/officeart/2018/2/layout/IconVerticalSolidList"/>
    <dgm:cxn modelId="{2585D8C7-AAC0-4A01-A223-25BBFFEEEC44}" type="presOf" srcId="{04328AEA-1726-4EA6-A6F2-D637D7D142D2}" destId="{7013FAA3-C549-4DF8-8FCE-D56D4D860314}" srcOrd="0" destOrd="0" presId="urn:microsoft.com/office/officeart/2018/2/layout/IconVerticalSolidList"/>
    <dgm:cxn modelId="{1306CDDB-9685-4BDC-B7C7-F716447C3FE0}" srcId="{9F66AEE9-4E77-4144-B6A0-4CEBA463D7AB}" destId="{064330E4-3F0F-4D18-B051-B840F9D792FA}" srcOrd="0" destOrd="0" parTransId="{CF399866-A02C-404A-86F3-ED78DA2742BF}" sibTransId="{3E99A84C-8F4B-44F6-B8C5-4F06B6931761}"/>
    <dgm:cxn modelId="{149A950E-78D5-4F30-9B6A-0AED80742E96}" type="presParOf" srcId="{5BCB9859-71E4-4700-BCB2-C2C68A5B3E00}" destId="{302A9DA9-04DA-45C7-8CC4-7BBCA854E558}" srcOrd="0" destOrd="0" presId="urn:microsoft.com/office/officeart/2018/2/layout/IconVerticalSolidList"/>
    <dgm:cxn modelId="{D371594C-46FB-48F4-AEA9-A0BB6F176FF5}" type="presParOf" srcId="{302A9DA9-04DA-45C7-8CC4-7BBCA854E558}" destId="{204DD51E-6A0A-4807-B9FF-AE01F3D7CCB0}" srcOrd="0" destOrd="0" presId="urn:microsoft.com/office/officeart/2018/2/layout/IconVerticalSolidList"/>
    <dgm:cxn modelId="{FB5C95C2-48F8-467C-8FA9-0CCD6021C46E}" type="presParOf" srcId="{302A9DA9-04DA-45C7-8CC4-7BBCA854E558}" destId="{C7CA9625-EECA-4D7E-BDD1-8DC0186E6DDC}" srcOrd="1" destOrd="0" presId="urn:microsoft.com/office/officeart/2018/2/layout/IconVerticalSolidList"/>
    <dgm:cxn modelId="{D5260056-6257-4A56-9144-D819F190B90C}" type="presParOf" srcId="{302A9DA9-04DA-45C7-8CC4-7BBCA854E558}" destId="{73A63ACC-7195-486E-8AAC-EC59EB05362A}" srcOrd="2" destOrd="0" presId="urn:microsoft.com/office/officeart/2018/2/layout/IconVerticalSolidList"/>
    <dgm:cxn modelId="{F6D8344F-CF45-4F9C-85EB-35CE955E1FD0}" type="presParOf" srcId="{302A9DA9-04DA-45C7-8CC4-7BBCA854E558}" destId="{D294DE24-DEBA-4D35-9E46-8B3E27DBC383}" srcOrd="3" destOrd="0" presId="urn:microsoft.com/office/officeart/2018/2/layout/IconVerticalSolidList"/>
    <dgm:cxn modelId="{3AAB10DA-BF15-4D2C-82E8-FF31C5411945}" type="presParOf" srcId="{5BCB9859-71E4-4700-BCB2-C2C68A5B3E00}" destId="{37F8EA75-530B-4C30-9640-9D56413EC478}" srcOrd="1" destOrd="0" presId="urn:microsoft.com/office/officeart/2018/2/layout/IconVerticalSolidList"/>
    <dgm:cxn modelId="{1D9F288A-D0BD-487F-8493-EE9E27E885E1}" type="presParOf" srcId="{5BCB9859-71E4-4700-BCB2-C2C68A5B3E00}" destId="{3287A4AF-FB79-4738-91C2-CD394C53CE5F}" srcOrd="2" destOrd="0" presId="urn:microsoft.com/office/officeart/2018/2/layout/IconVerticalSolidList"/>
    <dgm:cxn modelId="{87EB8DDB-AA9F-445D-8EC7-FA84C1E80455}" type="presParOf" srcId="{3287A4AF-FB79-4738-91C2-CD394C53CE5F}" destId="{339B9B1E-58F8-4912-87ED-3A7A2F8C23FB}" srcOrd="0" destOrd="0" presId="urn:microsoft.com/office/officeart/2018/2/layout/IconVerticalSolidList"/>
    <dgm:cxn modelId="{CE99BF9C-61DA-4980-AD51-176AC245C324}" type="presParOf" srcId="{3287A4AF-FB79-4738-91C2-CD394C53CE5F}" destId="{07F679C9-DCEA-4748-B771-C413ACC2AAC8}" srcOrd="1" destOrd="0" presId="urn:microsoft.com/office/officeart/2018/2/layout/IconVerticalSolidList"/>
    <dgm:cxn modelId="{64F9EEF5-B816-4B4A-A81E-8AD25D6C947F}" type="presParOf" srcId="{3287A4AF-FB79-4738-91C2-CD394C53CE5F}" destId="{8FD31BF2-0A98-4945-9535-30433782357B}" srcOrd="2" destOrd="0" presId="urn:microsoft.com/office/officeart/2018/2/layout/IconVerticalSolidList"/>
    <dgm:cxn modelId="{79D82406-1737-4CBB-A02C-BC896CE44FB7}" type="presParOf" srcId="{3287A4AF-FB79-4738-91C2-CD394C53CE5F}" destId="{7013FAA3-C549-4DF8-8FCE-D56D4D860314}" srcOrd="3" destOrd="0" presId="urn:microsoft.com/office/officeart/2018/2/layout/IconVerticalSolidList"/>
    <dgm:cxn modelId="{7FABDE16-285E-4A0E-9559-7D296BA09A70}" type="presParOf" srcId="{5BCB9859-71E4-4700-BCB2-C2C68A5B3E00}" destId="{8AFBB021-FE0D-47FB-9665-3B7EA2CB93D8}" srcOrd="3" destOrd="0" presId="urn:microsoft.com/office/officeart/2018/2/layout/IconVerticalSolidList"/>
    <dgm:cxn modelId="{17331EDB-962E-4595-9541-4B51D0274F1C}" type="presParOf" srcId="{5BCB9859-71E4-4700-BCB2-C2C68A5B3E00}" destId="{6D95FC5A-3E56-4E04-B871-52AF3C1D3386}" srcOrd="4" destOrd="0" presId="urn:microsoft.com/office/officeart/2018/2/layout/IconVerticalSolidList"/>
    <dgm:cxn modelId="{504F6DC4-65CD-48E7-AAE8-4DBE5882CC5F}" type="presParOf" srcId="{6D95FC5A-3E56-4E04-B871-52AF3C1D3386}" destId="{CF608AED-7A04-498F-927F-F595A32A6D8C}" srcOrd="0" destOrd="0" presId="urn:microsoft.com/office/officeart/2018/2/layout/IconVerticalSolidList"/>
    <dgm:cxn modelId="{FF8562C6-867C-4552-B688-852C7DC396D2}" type="presParOf" srcId="{6D95FC5A-3E56-4E04-B871-52AF3C1D3386}" destId="{132C6F95-C70B-40C1-AB41-698D8AF7DA34}" srcOrd="1" destOrd="0" presId="urn:microsoft.com/office/officeart/2018/2/layout/IconVerticalSolidList"/>
    <dgm:cxn modelId="{91D281CE-9BDF-4988-BB1D-F7E05C7940A1}" type="presParOf" srcId="{6D95FC5A-3E56-4E04-B871-52AF3C1D3386}" destId="{4E9AE695-3755-4B0C-9FB6-EAD883F70E66}" srcOrd="2" destOrd="0" presId="urn:microsoft.com/office/officeart/2018/2/layout/IconVerticalSolidList"/>
    <dgm:cxn modelId="{576496F7-1812-404D-8E4B-5B45817C0BF6}" type="presParOf" srcId="{6D95FC5A-3E56-4E04-B871-52AF3C1D3386}" destId="{CCDA796F-B378-46E6-A5D6-90249B5D1328}" srcOrd="3" destOrd="0" presId="urn:microsoft.com/office/officeart/2018/2/layout/IconVerticalSolidList"/>
    <dgm:cxn modelId="{06A170AF-8D30-491D-8D1B-CECFC725BC98}" type="presParOf" srcId="{5BCB9859-71E4-4700-BCB2-C2C68A5B3E00}" destId="{67C1CC29-443B-4394-B55B-782CC6D6DDA6}" srcOrd="5" destOrd="0" presId="urn:microsoft.com/office/officeart/2018/2/layout/IconVerticalSolidList"/>
    <dgm:cxn modelId="{34B9D0F7-E77F-4B31-AE2C-6B62926D67D5}" type="presParOf" srcId="{5BCB9859-71E4-4700-BCB2-C2C68A5B3E00}" destId="{CDC5204A-DF33-4728-AEF8-008ADE80E83D}" srcOrd="6" destOrd="0" presId="urn:microsoft.com/office/officeart/2018/2/layout/IconVerticalSolidList"/>
    <dgm:cxn modelId="{98052DFF-E675-43C8-A2FE-7F7F460DB37D}" type="presParOf" srcId="{CDC5204A-DF33-4728-AEF8-008ADE80E83D}" destId="{A58F5A4A-6182-42F4-825B-2D6CB2E4D49E}" srcOrd="0" destOrd="0" presId="urn:microsoft.com/office/officeart/2018/2/layout/IconVerticalSolidList"/>
    <dgm:cxn modelId="{33A5ED92-9A52-40F0-B1EC-77631B859B41}" type="presParOf" srcId="{CDC5204A-DF33-4728-AEF8-008ADE80E83D}" destId="{10387EDD-DD3C-4703-AF5E-7F4CF4289F3B}" srcOrd="1" destOrd="0" presId="urn:microsoft.com/office/officeart/2018/2/layout/IconVerticalSolidList"/>
    <dgm:cxn modelId="{A2DAA39D-F204-4766-BD90-DDD5B39E8E6B}" type="presParOf" srcId="{CDC5204A-DF33-4728-AEF8-008ADE80E83D}" destId="{DFC0A56F-C4E1-4FBF-9CDF-3D3DBE68ED12}" srcOrd="2" destOrd="0" presId="urn:microsoft.com/office/officeart/2018/2/layout/IconVerticalSolidList"/>
    <dgm:cxn modelId="{5F0BDE56-5B6A-40DB-904C-2931DF9703AC}" type="presParOf" srcId="{CDC5204A-DF33-4728-AEF8-008ADE80E83D}" destId="{AACA8AE1-0FF9-4D1B-B3BE-FF5EE6F6C5C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4B8A9D6-A192-4890-BD71-7C1D5B050DA6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FE16E6-6FFC-40BE-BD66-B0635D1E014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 err="1"/>
            <a:t>Programar</a:t>
          </a:r>
          <a:r>
            <a:rPr lang="en-US" sz="2200" dirty="0"/>
            <a:t> o </a:t>
          </a:r>
          <a:r>
            <a:rPr lang="en-US" sz="2200" dirty="0" err="1"/>
            <a:t>projeto</a:t>
          </a:r>
          <a:r>
            <a:rPr lang="en-US" sz="2200" dirty="0"/>
            <a:t> recorrendo as </a:t>
          </a:r>
          <a:r>
            <a:rPr lang="en-US" sz="2200" dirty="0" err="1"/>
            <a:t>várias</a:t>
          </a:r>
          <a:r>
            <a:rPr lang="en-US" sz="2200" dirty="0"/>
            <a:t> </a:t>
          </a:r>
          <a:r>
            <a:rPr lang="en-US" sz="2200" dirty="0" err="1"/>
            <a:t>categorias</a:t>
          </a:r>
          <a:r>
            <a:rPr lang="en-US" sz="2200" dirty="0"/>
            <a:t> de </a:t>
          </a:r>
          <a:r>
            <a:rPr lang="en-US" sz="2200" dirty="0" err="1"/>
            <a:t>blocos</a:t>
          </a:r>
          <a:r>
            <a:rPr lang="en-US" sz="2200" dirty="0"/>
            <a:t> de </a:t>
          </a:r>
          <a:r>
            <a:rPr lang="en-US" sz="2200" dirty="0" err="1"/>
            <a:t>programação</a:t>
          </a:r>
          <a:r>
            <a:rPr lang="en-US" sz="2200" dirty="0"/>
            <a:t>.</a:t>
          </a:r>
        </a:p>
      </dgm:t>
    </dgm:pt>
    <dgm:pt modelId="{EC30EA77-C9BF-478E-897D-844880A7562B}" type="parTrans" cxnId="{87E4815B-C7B6-4CC1-9C95-B5E802766E45}">
      <dgm:prSet/>
      <dgm:spPr/>
      <dgm:t>
        <a:bodyPr/>
        <a:lstStyle/>
        <a:p>
          <a:endParaRPr lang="en-US"/>
        </a:p>
      </dgm:t>
    </dgm:pt>
    <dgm:pt modelId="{A99667B8-2364-4262-A3EE-EE2D8E758761}" type="sibTrans" cxnId="{87E4815B-C7B6-4CC1-9C95-B5E802766E4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54BBF38F-0F32-43B0-A823-EA6F8E601F9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Seja</a:t>
          </a:r>
          <a:r>
            <a:rPr lang="en-US" dirty="0"/>
            <a:t> </a:t>
          </a:r>
          <a:r>
            <a:rPr lang="en-US" dirty="0" err="1"/>
            <a:t>criativo</a:t>
          </a:r>
          <a:r>
            <a:rPr lang="en-US" dirty="0"/>
            <a:t> e </a:t>
          </a:r>
          <a:r>
            <a:rPr lang="en-US" dirty="0" err="1"/>
            <a:t>programe</a:t>
          </a:r>
          <a:r>
            <a:rPr lang="en-US" dirty="0"/>
            <a:t> um outro!</a:t>
          </a:r>
        </a:p>
      </dgm:t>
    </dgm:pt>
    <dgm:pt modelId="{C9292499-85BF-4FCD-BCDB-A1F3E6D02035}" type="parTrans" cxnId="{6F4EF696-B011-4A65-9E5D-FE093349003C}">
      <dgm:prSet/>
      <dgm:spPr/>
      <dgm:t>
        <a:bodyPr/>
        <a:lstStyle/>
        <a:p>
          <a:endParaRPr lang="en-US"/>
        </a:p>
      </dgm:t>
    </dgm:pt>
    <dgm:pt modelId="{C56940C1-6968-4894-923E-7B24E2BE0AFA}" type="sibTrans" cxnId="{6F4EF696-B011-4A65-9E5D-FE093349003C}">
      <dgm:prSet/>
      <dgm:spPr/>
      <dgm:t>
        <a:bodyPr/>
        <a:lstStyle/>
        <a:p>
          <a:endParaRPr lang="en-US"/>
        </a:p>
      </dgm:t>
    </dgm:pt>
    <dgm:pt modelId="{ECDBC049-FC52-4FD0-AB3E-85B8B30E23F1}" type="pres">
      <dgm:prSet presAssocID="{E4B8A9D6-A192-4890-BD71-7C1D5B050DA6}" presName="root" presStyleCnt="0">
        <dgm:presLayoutVars>
          <dgm:dir/>
          <dgm:resizeHandles val="exact"/>
        </dgm:presLayoutVars>
      </dgm:prSet>
      <dgm:spPr/>
    </dgm:pt>
    <dgm:pt modelId="{38945218-EB31-48BC-8DDC-D68F683994AE}" type="pres">
      <dgm:prSet presAssocID="{E4B8A9D6-A192-4890-BD71-7C1D5B050DA6}" presName="container" presStyleCnt="0">
        <dgm:presLayoutVars>
          <dgm:dir/>
          <dgm:resizeHandles val="exact"/>
        </dgm:presLayoutVars>
      </dgm:prSet>
      <dgm:spPr/>
    </dgm:pt>
    <dgm:pt modelId="{32EBC67C-14E7-4CCE-AD91-76DA3804E6CD}" type="pres">
      <dgm:prSet presAssocID="{FCFE16E6-6FFC-40BE-BD66-B0635D1E014C}" presName="compNode" presStyleCnt="0"/>
      <dgm:spPr/>
    </dgm:pt>
    <dgm:pt modelId="{6487CCBD-95B1-43F6-B34C-665C6327C6A9}" type="pres">
      <dgm:prSet presAssocID="{FCFE16E6-6FFC-40BE-BD66-B0635D1E014C}" presName="iconBgRect" presStyleLbl="bgShp" presStyleIdx="0" presStyleCnt="2" custLinFactY="-7110" custLinFactNeighborX="-8236" custLinFactNeighborY="-100000"/>
      <dgm:spPr/>
    </dgm:pt>
    <dgm:pt modelId="{FF64FAE6-2E93-4069-97F1-6291F3A44965}" type="pres">
      <dgm:prSet presAssocID="{FCFE16E6-6FFC-40BE-BD66-B0635D1E014C}" presName="iconRect" presStyleLbl="node1" presStyleIdx="0" presStyleCnt="2" custLinFactY="-84672" custLinFactNeighborX="-19190" custLinFactNeighborY="-10000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ame controller"/>
        </a:ext>
      </dgm:extLst>
    </dgm:pt>
    <dgm:pt modelId="{059D121E-CC12-4341-A931-78738A45137E}" type="pres">
      <dgm:prSet presAssocID="{FCFE16E6-6FFC-40BE-BD66-B0635D1E014C}" presName="spaceRect" presStyleCnt="0"/>
      <dgm:spPr/>
    </dgm:pt>
    <dgm:pt modelId="{01725ACD-E16A-4D06-8172-B7987BA6A223}" type="pres">
      <dgm:prSet presAssocID="{FCFE16E6-6FFC-40BE-BD66-B0635D1E014C}" presName="textRect" presStyleLbl="revTx" presStyleIdx="0" presStyleCnt="2" custScaleX="109790" custLinFactNeighborX="-2820" custLinFactNeighborY="-98686">
        <dgm:presLayoutVars>
          <dgm:chMax val="1"/>
          <dgm:chPref val="1"/>
        </dgm:presLayoutVars>
      </dgm:prSet>
      <dgm:spPr/>
    </dgm:pt>
    <dgm:pt modelId="{095591F6-CA16-45B5-AC62-B56C0281F3B2}" type="pres">
      <dgm:prSet presAssocID="{A99667B8-2364-4262-A3EE-EE2D8E758761}" presName="sibTrans" presStyleLbl="sibTrans2D1" presStyleIdx="0" presStyleCnt="0"/>
      <dgm:spPr/>
    </dgm:pt>
    <dgm:pt modelId="{95825FB6-368D-408C-8C8E-CB4D6B2BC3D2}" type="pres">
      <dgm:prSet presAssocID="{54BBF38F-0F32-43B0-A823-EA6F8E601F90}" presName="compNode" presStyleCnt="0"/>
      <dgm:spPr/>
    </dgm:pt>
    <dgm:pt modelId="{EFC7D9BF-1BD6-4E31-BAF8-29ADD9DA7756}" type="pres">
      <dgm:prSet presAssocID="{54BBF38F-0F32-43B0-A823-EA6F8E601F90}" presName="iconBgRect" presStyleLbl="bgShp" presStyleIdx="1" presStyleCnt="2"/>
      <dgm:spPr/>
    </dgm:pt>
    <dgm:pt modelId="{2F8C3362-EF89-4FEB-B6A4-41BA339E56D1}" type="pres">
      <dgm:prSet presAssocID="{54BBF38F-0F32-43B0-A823-EA6F8E601F90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uzzle"/>
        </a:ext>
      </dgm:extLst>
    </dgm:pt>
    <dgm:pt modelId="{003412B7-2B97-4E97-BB4E-7FB705B93EA9}" type="pres">
      <dgm:prSet presAssocID="{54BBF38F-0F32-43B0-A823-EA6F8E601F90}" presName="spaceRect" presStyleCnt="0"/>
      <dgm:spPr/>
    </dgm:pt>
    <dgm:pt modelId="{961A1123-6001-4222-A4EB-45736DDFC96F}" type="pres">
      <dgm:prSet presAssocID="{54BBF38F-0F32-43B0-A823-EA6F8E601F90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971E7F1B-26EF-4784-8CCE-F4F38C956192}" type="presOf" srcId="{A99667B8-2364-4262-A3EE-EE2D8E758761}" destId="{095591F6-CA16-45B5-AC62-B56C0281F3B2}" srcOrd="0" destOrd="0" presId="urn:microsoft.com/office/officeart/2018/2/layout/IconCircleList"/>
    <dgm:cxn modelId="{87E4815B-C7B6-4CC1-9C95-B5E802766E45}" srcId="{E4B8A9D6-A192-4890-BD71-7C1D5B050DA6}" destId="{FCFE16E6-6FFC-40BE-BD66-B0635D1E014C}" srcOrd="0" destOrd="0" parTransId="{EC30EA77-C9BF-478E-897D-844880A7562B}" sibTransId="{A99667B8-2364-4262-A3EE-EE2D8E758761}"/>
    <dgm:cxn modelId="{A6B31C5C-E7AE-421B-B123-2CF9614BD302}" type="presOf" srcId="{E4B8A9D6-A192-4890-BD71-7C1D5B050DA6}" destId="{ECDBC049-FC52-4FD0-AB3E-85B8B30E23F1}" srcOrd="0" destOrd="0" presId="urn:microsoft.com/office/officeart/2018/2/layout/IconCircleList"/>
    <dgm:cxn modelId="{B527A37D-DFD1-4969-A652-7A474711A26B}" type="presOf" srcId="{54BBF38F-0F32-43B0-A823-EA6F8E601F90}" destId="{961A1123-6001-4222-A4EB-45736DDFC96F}" srcOrd="0" destOrd="0" presId="urn:microsoft.com/office/officeart/2018/2/layout/IconCircleList"/>
    <dgm:cxn modelId="{6F4EF696-B011-4A65-9E5D-FE093349003C}" srcId="{E4B8A9D6-A192-4890-BD71-7C1D5B050DA6}" destId="{54BBF38F-0F32-43B0-A823-EA6F8E601F90}" srcOrd="1" destOrd="0" parTransId="{C9292499-85BF-4FCD-BCDB-A1F3E6D02035}" sibTransId="{C56940C1-6968-4894-923E-7B24E2BE0AFA}"/>
    <dgm:cxn modelId="{A07637BA-FE30-4F56-9A13-28FDF1725AF4}" type="presOf" srcId="{FCFE16E6-6FFC-40BE-BD66-B0635D1E014C}" destId="{01725ACD-E16A-4D06-8172-B7987BA6A223}" srcOrd="0" destOrd="0" presId="urn:microsoft.com/office/officeart/2018/2/layout/IconCircleList"/>
    <dgm:cxn modelId="{306919B3-92BD-442F-95F4-C08AFD577958}" type="presParOf" srcId="{ECDBC049-FC52-4FD0-AB3E-85B8B30E23F1}" destId="{38945218-EB31-48BC-8DDC-D68F683994AE}" srcOrd="0" destOrd="0" presId="urn:microsoft.com/office/officeart/2018/2/layout/IconCircleList"/>
    <dgm:cxn modelId="{934D8645-7987-48AA-B9DA-2653AEB51CA4}" type="presParOf" srcId="{38945218-EB31-48BC-8DDC-D68F683994AE}" destId="{32EBC67C-14E7-4CCE-AD91-76DA3804E6CD}" srcOrd="0" destOrd="0" presId="urn:microsoft.com/office/officeart/2018/2/layout/IconCircleList"/>
    <dgm:cxn modelId="{4404EB38-6BA7-45C2-B479-16A94B3F261E}" type="presParOf" srcId="{32EBC67C-14E7-4CCE-AD91-76DA3804E6CD}" destId="{6487CCBD-95B1-43F6-B34C-665C6327C6A9}" srcOrd="0" destOrd="0" presId="urn:microsoft.com/office/officeart/2018/2/layout/IconCircleList"/>
    <dgm:cxn modelId="{4E395F5D-5DCC-46D1-A56E-117610C6427C}" type="presParOf" srcId="{32EBC67C-14E7-4CCE-AD91-76DA3804E6CD}" destId="{FF64FAE6-2E93-4069-97F1-6291F3A44965}" srcOrd="1" destOrd="0" presId="urn:microsoft.com/office/officeart/2018/2/layout/IconCircleList"/>
    <dgm:cxn modelId="{C8AC3348-C5E8-4063-A60E-CCD0A6F867F3}" type="presParOf" srcId="{32EBC67C-14E7-4CCE-AD91-76DA3804E6CD}" destId="{059D121E-CC12-4341-A931-78738A45137E}" srcOrd="2" destOrd="0" presId="urn:microsoft.com/office/officeart/2018/2/layout/IconCircleList"/>
    <dgm:cxn modelId="{C6F98ED6-5CF2-4FDC-B9DF-04503CCEC940}" type="presParOf" srcId="{32EBC67C-14E7-4CCE-AD91-76DA3804E6CD}" destId="{01725ACD-E16A-4D06-8172-B7987BA6A223}" srcOrd="3" destOrd="0" presId="urn:microsoft.com/office/officeart/2018/2/layout/IconCircleList"/>
    <dgm:cxn modelId="{1CB96670-D510-4A25-9202-FA5C13AE02E8}" type="presParOf" srcId="{38945218-EB31-48BC-8DDC-D68F683994AE}" destId="{095591F6-CA16-45B5-AC62-B56C0281F3B2}" srcOrd="1" destOrd="0" presId="urn:microsoft.com/office/officeart/2018/2/layout/IconCircleList"/>
    <dgm:cxn modelId="{487362CE-C686-4D07-9056-434F989CD120}" type="presParOf" srcId="{38945218-EB31-48BC-8DDC-D68F683994AE}" destId="{95825FB6-368D-408C-8C8E-CB4D6B2BC3D2}" srcOrd="2" destOrd="0" presId="urn:microsoft.com/office/officeart/2018/2/layout/IconCircleList"/>
    <dgm:cxn modelId="{78BA17F0-E400-4719-9856-8B2E678EEA40}" type="presParOf" srcId="{95825FB6-368D-408C-8C8E-CB4D6B2BC3D2}" destId="{EFC7D9BF-1BD6-4E31-BAF8-29ADD9DA7756}" srcOrd="0" destOrd="0" presId="urn:microsoft.com/office/officeart/2018/2/layout/IconCircleList"/>
    <dgm:cxn modelId="{B7EAFB9B-65EF-4BEA-B8F0-B1F002AF9783}" type="presParOf" srcId="{95825FB6-368D-408C-8C8E-CB4D6B2BC3D2}" destId="{2F8C3362-EF89-4FEB-B6A4-41BA339E56D1}" srcOrd="1" destOrd="0" presId="urn:microsoft.com/office/officeart/2018/2/layout/IconCircleList"/>
    <dgm:cxn modelId="{0AB96C64-E3BE-43BA-8191-2C2D1BCDFB63}" type="presParOf" srcId="{95825FB6-368D-408C-8C8E-CB4D6B2BC3D2}" destId="{003412B7-2B97-4E97-BB4E-7FB705B93EA9}" srcOrd="2" destOrd="0" presId="urn:microsoft.com/office/officeart/2018/2/layout/IconCircleList"/>
    <dgm:cxn modelId="{13E0C86C-DF0D-41E1-B7A9-84D7DB7D6CA2}" type="presParOf" srcId="{95825FB6-368D-408C-8C8E-CB4D6B2BC3D2}" destId="{961A1123-6001-4222-A4EB-45736DDFC96F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375153-109E-4B2B-8678-ED555EDA0B5F}">
      <dsp:nvSpPr>
        <dsp:cNvPr id="0" name=""/>
        <dsp:cNvSpPr/>
      </dsp:nvSpPr>
      <dsp:spPr>
        <a:xfrm>
          <a:off x="0" y="630625"/>
          <a:ext cx="9496813" cy="116423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6BA415-F83E-4A14-9D1A-9375EB760D8D}">
      <dsp:nvSpPr>
        <dsp:cNvPr id="0" name=""/>
        <dsp:cNvSpPr/>
      </dsp:nvSpPr>
      <dsp:spPr>
        <a:xfrm>
          <a:off x="352180" y="892577"/>
          <a:ext cx="640327" cy="64032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CFC77A-BFC2-4988-9027-A9EF92C52C86}">
      <dsp:nvSpPr>
        <dsp:cNvPr id="0" name=""/>
        <dsp:cNvSpPr/>
      </dsp:nvSpPr>
      <dsp:spPr>
        <a:xfrm>
          <a:off x="1344687" y="630625"/>
          <a:ext cx="8152125" cy="1164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215" tIns="123215" rIns="123215" bIns="123215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Programar um </a:t>
          </a:r>
          <a:r>
            <a:rPr lang="pt-BR" sz="2400" kern="1200"/>
            <a:t>dispositivo para definir um valor aleatório usando </a:t>
          </a:r>
          <a:r>
            <a:rPr lang="pt-BR" sz="2400" kern="1200" dirty="0"/>
            <a:t>o editor MakeCode;</a:t>
          </a:r>
          <a:endParaRPr lang="en-US" sz="2400" kern="1200" dirty="0"/>
        </a:p>
      </dsp:txBody>
      <dsp:txXfrm>
        <a:off x="1344687" y="630625"/>
        <a:ext cx="8152125" cy="1164231"/>
      </dsp:txXfrm>
    </dsp:sp>
    <dsp:sp modelId="{1B0FDD96-9665-4B13-B2DF-B4A6CB788945}">
      <dsp:nvSpPr>
        <dsp:cNvPr id="0" name=""/>
        <dsp:cNvSpPr/>
      </dsp:nvSpPr>
      <dsp:spPr>
        <a:xfrm>
          <a:off x="0" y="2085915"/>
          <a:ext cx="9496813" cy="116423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7C519-E593-4C0B-9279-42ABB02CF3FD}">
      <dsp:nvSpPr>
        <dsp:cNvPr id="0" name=""/>
        <dsp:cNvSpPr/>
      </dsp:nvSpPr>
      <dsp:spPr>
        <a:xfrm>
          <a:off x="352180" y="2347867"/>
          <a:ext cx="640327" cy="64032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13F31-040A-4F77-97F7-B165E8DF2235}">
      <dsp:nvSpPr>
        <dsp:cNvPr id="0" name=""/>
        <dsp:cNvSpPr/>
      </dsp:nvSpPr>
      <dsp:spPr>
        <a:xfrm>
          <a:off x="1344687" y="2085915"/>
          <a:ext cx="8152125" cy="1164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215" tIns="123215" rIns="123215" bIns="123215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 dirty="0"/>
            <a:t>Utilizar um dispositivo de visualizar dados e texto.</a:t>
          </a:r>
          <a:endParaRPr lang="en-US" sz="2500" kern="1200" dirty="0"/>
        </a:p>
      </dsp:txBody>
      <dsp:txXfrm>
        <a:off x="1344687" y="2085915"/>
        <a:ext cx="8152125" cy="11642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1DC99D-6E2A-49C8-BF3C-ED2A3E05F5AC}">
      <dsp:nvSpPr>
        <dsp:cNvPr id="0" name=""/>
        <dsp:cNvSpPr/>
      </dsp:nvSpPr>
      <dsp:spPr>
        <a:xfrm>
          <a:off x="0" y="357"/>
          <a:ext cx="9781560" cy="18553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3E906-33C8-406A-80B8-4ECACDE4A340}">
      <dsp:nvSpPr>
        <dsp:cNvPr id="0" name=""/>
        <dsp:cNvSpPr/>
      </dsp:nvSpPr>
      <dsp:spPr>
        <a:xfrm>
          <a:off x="470141" y="500635"/>
          <a:ext cx="854802" cy="85480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9BD2D7-EC71-424F-B45F-88C06103056A}">
      <dsp:nvSpPr>
        <dsp:cNvPr id="0" name=""/>
        <dsp:cNvSpPr/>
      </dsp:nvSpPr>
      <dsp:spPr>
        <a:xfrm>
          <a:off x="1680125" y="103156"/>
          <a:ext cx="7815112" cy="155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4485" tIns="164485" rIns="164485" bIns="164485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Usaremos o ambiente de programação MakeCode – </a:t>
          </a:r>
          <a:r>
            <a:rPr lang="pt-BR" sz="2400" kern="1200" dirty="0">
              <a:hlinkClick xmlns:r="http://schemas.openxmlformats.org/officeDocument/2006/relationships" r:id="rId3"/>
            </a:rPr>
            <a:t>www.makecode.microbit.org</a:t>
          </a:r>
          <a:endParaRPr lang="en-US" sz="2400" kern="1200" dirty="0"/>
        </a:p>
      </dsp:txBody>
      <dsp:txXfrm>
        <a:off x="1680125" y="103156"/>
        <a:ext cx="7815112" cy="1554186"/>
      </dsp:txXfrm>
    </dsp:sp>
    <dsp:sp modelId="{9169A958-3A3B-4BF6-8581-1052B0A1874B}">
      <dsp:nvSpPr>
        <dsp:cNvPr id="0" name=""/>
        <dsp:cNvSpPr/>
      </dsp:nvSpPr>
      <dsp:spPr>
        <a:xfrm>
          <a:off x="0" y="2133135"/>
          <a:ext cx="9781560" cy="15541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0A45FB-1909-4F91-B482-25D30AA7EB15}">
      <dsp:nvSpPr>
        <dsp:cNvPr id="0" name=""/>
        <dsp:cNvSpPr/>
      </dsp:nvSpPr>
      <dsp:spPr>
        <a:xfrm>
          <a:off x="470141" y="2674422"/>
          <a:ext cx="854802" cy="854802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C44624-EDD7-49D4-B04E-7167D8B03EAF}">
      <dsp:nvSpPr>
        <dsp:cNvPr id="0" name=""/>
        <dsp:cNvSpPr/>
      </dsp:nvSpPr>
      <dsp:spPr>
        <a:xfrm>
          <a:off x="1663088" y="2164700"/>
          <a:ext cx="7815112" cy="155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4485" tIns="164485" rIns="164485" bIns="164485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Para:</a:t>
          </a:r>
          <a:br>
            <a:rPr lang="pt-BR" sz="2200" kern="1200" dirty="0"/>
          </a:br>
          <a:r>
            <a:rPr lang="pt-BR" sz="2200" kern="1200" dirty="0"/>
            <a:t>- Criar de um novo projeto</a:t>
          </a:r>
          <a:br>
            <a:rPr lang="pt-BR" sz="2200" kern="1200" dirty="0"/>
          </a:br>
          <a:r>
            <a:rPr lang="pt-BR" sz="2200" kern="1200" dirty="0"/>
            <a:t>- Colocar os blocos "mostrar ícone" na área de programação</a:t>
          </a:r>
          <a:br>
            <a:rPr lang="pt-BR" sz="2200" kern="1200" dirty="0"/>
          </a:br>
          <a:r>
            <a:rPr lang="pt-BR" sz="2200" kern="1200" dirty="0"/>
            <a:t>- Descarregar o programa</a:t>
          </a:r>
          <a:br>
            <a:rPr lang="pt-BR" sz="2200" kern="1200" dirty="0"/>
          </a:br>
          <a:r>
            <a:rPr lang="pt-BR" sz="2200" kern="1200" dirty="0"/>
            <a:t>- Transferir o arquivo de programa para micro:bit.</a:t>
          </a:r>
          <a:endParaRPr lang="en-US" sz="2200" kern="1200" dirty="0"/>
        </a:p>
      </dsp:txBody>
      <dsp:txXfrm>
        <a:off x="1663088" y="2164700"/>
        <a:ext cx="7815112" cy="15541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4DD51E-6A0A-4807-B9FF-AE01F3D7CCB0}">
      <dsp:nvSpPr>
        <dsp:cNvPr id="0" name=""/>
        <dsp:cNvSpPr/>
      </dsp:nvSpPr>
      <dsp:spPr>
        <a:xfrm>
          <a:off x="0" y="1913"/>
          <a:ext cx="8794510" cy="96991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CA9625-EECA-4D7E-BDD1-8DC0186E6DDC}">
      <dsp:nvSpPr>
        <dsp:cNvPr id="0" name=""/>
        <dsp:cNvSpPr/>
      </dsp:nvSpPr>
      <dsp:spPr>
        <a:xfrm>
          <a:off x="293398" y="220143"/>
          <a:ext cx="533451" cy="53345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94DE24-DEBA-4D35-9E46-8B3E27DBC383}">
      <dsp:nvSpPr>
        <dsp:cNvPr id="0" name=""/>
        <dsp:cNvSpPr/>
      </dsp:nvSpPr>
      <dsp:spPr>
        <a:xfrm>
          <a:off x="1120247" y="1913"/>
          <a:ext cx="7674262" cy="969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649" tIns="102649" rIns="102649" bIns="102649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/>
            <a:t>É um sensor que mede a aceleração em três eixos (X, Y, e Z), permitindo detetar movimentos e inclinações. </a:t>
          </a:r>
          <a:endParaRPr lang="en-US" sz="1700" kern="1200"/>
        </a:p>
      </dsp:txBody>
      <dsp:txXfrm>
        <a:off x="1120247" y="1913"/>
        <a:ext cx="7674262" cy="969911"/>
      </dsp:txXfrm>
    </dsp:sp>
    <dsp:sp modelId="{339B9B1E-58F8-4912-87ED-3A7A2F8C23FB}">
      <dsp:nvSpPr>
        <dsp:cNvPr id="0" name=""/>
        <dsp:cNvSpPr/>
      </dsp:nvSpPr>
      <dsp:spPr>
        <a:xfrm>
          <a:off x="0" y="1214302"/>
          <a:ext cx="8794510" cy="96991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F679C9-DCEA-4748-B771-C413ACC2AAC8}">
      <dsp:nvSpPr>
        <dsp:cNvPr id="0" name=""/>
        <dsp:cNvSpPr/>
      </dsp:nvSpPr>
      <dsp:spPr>
        <a:xfrm>
          <a:off x="293398" y="1432532"/>
          <a:ext cx="533451" cy="53345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13FAA3-C549-4DF8-8FCE-D56D4D860314}">
      <dsp:nvSpPr>
        <dsp:cNvPr id="0" name=""/>
        <dsp:cNvSpPr/>
      </dsp:nvSpPr>
      <dsp:spPr>
        <a:xfrm>
          <a:off x="1120247" y="1214302"/>
          <a:ext cx="7674262" cy="969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649" tIns="102649" rIns="102649" bIns="102649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/>
            <a:t>O acelerómetro fornece valores que variam entre -1024 e 1024 mG (miliGalileus) para cada eixo. Estes valores correspondem à aceleração em função da gravidade.</a:t>
          </a:r>
          <a:endParaRPr lang="en-US" sz="1700" kern="1200"/>
        </a:p>
      </dsp:txBody>
      <dsp:txXfrm>
        <a:off x="1120247" y="1214302"/>
        <a:ext cx="7674262" cy="969911"/>
      </dsp:txXfrm>
    </dsp:sp>
    <dsp:sp modelId="{CF608AED-7A04-498F-927F-F595A32A6D8C}">
      <dsp:nvSpPr>
        <dsp:cNvPr id="0" name=""/>
        <dsp:cNvSpPr/>
      </dsp:nvSpPr>
      <dsp:spPr>
        <a:xfrm>
          <a:off x="0" y="2426691"/>
          <a:ext cx="8794510" cy="96991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2C6F95-C70B-40C1-AB41-698D8AF7DA34}">
      <dsp:nvSpPr>
        <dsp:cNvPr id="0" name=""/>
        <dsp:cNvSpPr/>
      </dsp:nvSpPr>
      <dsp:spPr>
        <a:xfrm>
          <a:off x="293398" y="2644921"/>
          <a:ext cx="533451" cy="53345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DA796F-B378-46E6-A5D6-90249B5D1328}">
      <dsp:nvSpPr>
        <dsp:cNvPr id="0" name=""/>
        <dsp:cNvSpPr/>
      </dsp:nvSpPr>
      <dsp:spPr>
        <a:xfrm>
          <a:off x="1120247" y="2426691"/>
          <a:ext cx="7674262" cy="969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649" tIns="102649" rIns="102649" bIns="102649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/>
            <a:t>Quando o micro:bit está parado numa superfície plana, o eixo Z mostra um valor de aproximadamente 1024 mG (o que corresponde à aceleração da gravidade para baixo), enquanto os eixos X e Y estarão perto de zero.</a:t>
          </a:r>
          <a:endParaRPr lang="en-US" sz="1700" kern="1200"/>
        </a:p>
      </dsp:txBody>
      <dsp:txXfrm>
        <a:off x="1120247" y="2426691"/>
        <a:ext cx="7674262" cy="969911"/>
      </dsp:txXfrm>
    </dsp:sp>
    <dsp:sp modelId="{A58F5A4A-6182-42F4-825B-2D6CB2E4D49E}">
      <dsp:nvSpPr>
        <dsp:cNvPr id="0" name=""/>
        <dsp:cNvSpPr/>
      </dsp:nvSpPr>
      <dsp:spPr>
        <a:xfrm>
          <a:off x="0" y="3613115"/>
          <a:ext cx="8794510" cy="96991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387EDD-DD3C-4703-AF5E-7F4CF4289F3B}">
      <dsp:nvSpPr>
        <dsp:cNvPr id="0" name=""/>
        <dsp:cNvSpPr/>
      </dsp:nvSpPr>
      <dsp:spPr>
        <a:xfrm>
          <a:off x="293398" y="3857310"/>
          <a:ext cx="533451" cy="53345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CA8AE1-0FF9-4D1B-B3BE-FF5EE6F6C5C9}">
      <dsp:nvSpPr>
        <dsp:cNvPr id="0" name=""/>
        <dsp:cNvSpPr/>
      </dsp:nvSpPr>
      <dsp:spPr>
        <a:xfrm>
          <a:off x="1120247" y="3639080"/>
          <a:ext cx="7674262" cy="969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649" tIns="102649" rIns="102649" bIns="102649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/>
            <a:t>Um limiar de aceleração entre 1200 mG e 1500 mG costuma ser eficaz para contar passos reais.</a:t>
          </a:r>
          <a:endParaRPr lang="en-US" sz="1700" kern="1200"/>
        </a:p>
      </dsp:txBody>
      <dsp:txXfrm>
        <a:off x="1120247" y="3639080"/>
        <a:ext cx="7674262" cy="96991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87CCBD-95B1-43F6-B34C-665C6327C6A9}">
      <dsp:nvSpPr>
        <dsp:cNvPr id="0" name=""/>
        <dsp:cNvSpPr/>
      </dsp:nvSpPr>
      <dsp:spPr>
        <a:xfrm>
          <a:off x="909296" y="777928"/>
          <a:ext cx="1007255" cy="100725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64FAE6-2E93-4069-97F1-6291F3A44965}">
      <dsp:nvSpPr>
        <dsp:cNvPr id="0" name=""/>
        <dsp:cNvSpPr/>
      </dsp:nvSpPr>
      <dsp:spPr>
        <a:xfrm>
          <a:off x="1091668" y="989454"/>
          <a:ext cx="584207" cy="58420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725ACD-E16A-4D06-8172-B7987BA6A223}">
      <dsp:nvSpPr>
        <dsp:cNvPr id="0" name=""/>
        <dsp:cNvSpPr/>
      </dsp:nvSpPr>
      <dsp:spPr>
        <a:xfrm>
          <a:off x="2032176" y="862779"/>
          <a:ext cx="2606682" cy="1007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Programar</a:t>
          </a:r>
          <a:r>
            <a:rPr lang="en-US" sz="2200" kern="1200" dirty="0"/>
            <a:t> o </a:t>
          </a:r>
          <a:r>
            <a:rPr lang="en-US" sz="2200" kern="1200" dirty="0" err="1"/>
            <a:t>projeto</a:t>
          </a:r>
          <a:r>
            <a:rPr lang="en-US" sz="2200" kern="1200" dirty="0"/>
            <a:t> recorrendo as </a:t>
          </a:r>
          <a:r>
            <a:rPr lang="en-US" sz="2200" kern="1200" dirty="0" err="1"/>
            <a:t>várias</a:t>
          </a:r>
          <a:r>
            <a:rPr lang="en-US" sz="2200" kern="1200" dirty="0"/>
            <a:t> </a:t>
          </a:r>
          <a:r>
            <a:rPr lang="en-US" sz="2200" kern="1200" dirty="0" err="1"/>
            <a:t>categorias</a:t>
          </a:r>
          <a:r>
            <a:rPr lang="en-US" sz="2200" kern="1200" dirty="0"/>
            <a:t> de </a:t>
          </a:r>
          <a:r>
            <a:rPr lang="en-US" sz="2200" kern="1200" dirty="0" err="1"/>
            <a:t>blocos</a:t>
          </a:r>
          <a:r>
            <a:rPr lang="en-US" sz="2200" kern="1200" dirty="0"/>
            <a:t> de </a:t>
          </a:r>
          <a:r>
            <a:rPr lang="en-US" sz="2200" kern="1200" dirty="0" err="1"/>
            <a:t>programação</a:t>
          </a:r>
          <a:r>
            <a:rPr lang="en-US" sz="2200" kern="1200" dirty="0"/>
            <a:t>.</a:t>
          </a:r>
        </a:p>
      </dsp:txBody>
      <dsp:txXfrm>
        <a:off x="2032176" y="862779"/>
        <a:ext cx="2606682" cy="1007255"/>
      </dsp:txXfrm>
    </dsp:sp>
    <dsp:sp modelId="{EFC7D9BF-1BD6-4E31-BAF8-29ADD9DA7756}">
      <dsp:nvSpPr>
        <dsp:cNvPr id="0" name=""/>
        <dsp:cNvSpPr/>
      </dsp:nvSpPr>
      <dsp:spPr>
        <a:xfrm>
          <a:off x="992254" y="3281985"/>
          <a:ext cx="1007255" cy="100725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8C3362-EF89-4FEB-B6A4-41BA339E56D1}">
      <dsp:nvSpPr>
        <dsp:cNvPr id="0" name=""/>
        <dsp:cNvSpPr/>
      </dsp:nvSpPr>
      <dsp:spPr>
        <a:xfrm>
          <a:off x="1203777" y="3493508"/>
          <a:ext cx="584207" cy="58420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1A1123-6001-4222-A4EB-45736DDFC96F}">
      <dsp:nvSpPr>
        <dsp:cNvPr id="0" name=""/>
        <dsp:cNvSpPr/>
      </dsp:nvSpPr>
      <dsp:spPr>
        <a:xfrm>
          <a:off x="2215349" y="3281985"/>
          <a:ext cx="2374244" cy="1007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Seja</a:t>
          </a:r>
          <a:r>
            <a:rPr lang="en-US" sz="2200" kern="1200" dirty="0"/>
            <a:t> </a:t>
          </a:r>
          <a:r>
            <a:rPr lang="en-US" sz="2200" kern="1200" dirty="0" err="1"/>
            <a:t>criativo</a:t>
          </a:r>
          <a:r>
            <a:rPr lang="en-US" sz="2200" kern="1200" dirty="0"/>
            <a:t> e </a:t>
          </a:r>
          <a:r>
            <a:rPr lang="en-US" sz="2200" kern="1200" dirty="0" err="1"/>
            <a:t>programe</a:t>
          </a:r>
          <a:r>
            <a:rPr lang="en-US" sz="2200" kern="1200" dirty="0"/>
            <a:t> um outro!</a:t>
          </a:r>
        </a:p>
      </dsp:txBody>
      <dsp:txXfrm>
        <a:off x="2215349" y="3281985"/>
        <a:ext cx="2374244" cy="10072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1E9F36F-9717-9FE1-1E8C-385E15FC71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BR"/>
              <a:t>Recomendados para idades 9-11 anos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02166C-C1BF-0E36-77D9-FFCD471FD4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33DC5-4483-4BB2-B925-0E0EC3C4D941}" type="datetimeFigureOut">
              <a:rPr lang="en-GB" smtClean="0"/>
              <a:t>29/10/2024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37AB7C-D0FF-1F92-CB20-48F5FB5083A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328B60-1F42-C069-F4CF-9B6FAA3A0F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E0BB4-2F1D-4B38-B45C-183088B5921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950641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pt-BR"/>
              <a:t>Recomendados para idades 9-11 anos</a:t>
            </a:r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F0E4DA-F12A-EF61-B4EA-69364531DC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CA0C2FC-CC38-A1F2-8635-37AAAC0ADAF9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9514321-8551-5BF8-CB61-0B18832578D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AC1571A1-38D1-2B0E-0654-261799D30D25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F0E4DA-F12A-EF61-B4EA-69364531DC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CA0C2FC-CC38-A1F2-8635-37AAAC0ADAF9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dirty="0"/>
              <a:t>Image © Micro:bit Educational Foundation</a:t>
            </a: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AB25275-A9CE-A504-80C0-FD5BB95CE91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28DF9419-5612-D622-1436-50ACBB4CD9CD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>
          <a:extLst>
            <a:ext uri="{FF2B5EF4-FFF2-40B4-BE49-F238E27FC236}">
              <a16:creationId xmlns:a16="http://schemas.microsoft.com/office/drawing/2014/main" id="{B2EA886F-6545-0456-ACCC-795DEB0A2A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:notes">
            <a:extLst>
              <a:ext uri="{FF2B5EF4-FFF2-40B4-BE49-F238E27FC236}">
                <a16:creationId xmlns:a16="http://schemas.microsoft.com/office/drawing/2014/main" id="{0F0CC57B-BA55-ADB0-A275-FBB3C2D203A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3:notes">
            <a:extLst>
              <a:ext uri="{FF2B5EF4-FFF2-40B4-BE49-F238E27FC236}">
                <a16:creationId xmlns:a16="http://schemas.microsoft.com/office/drawing/2014/main" id="{0DF9AF54-E67B-C608-4981-D1882CD70B2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dirty="0"/>
              <a:t>Image © Micro:bit Educational Foundation</a:t>
            </a: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2EF7CE3-44CC-1115-680F-36568FE9CC5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04DF224F-79D1-0D1B-31AA-0D6799C5F2FA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1427145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3599386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>
          <a:extLst>
            <a:ext uri="{FF2B5EF4-FFF2-40B4-BE49-F238E27FC236}">
              <a16:creationId xmlns:a16="http://schemas.microsoft.com/office/drawing/2014/main" id="{52544CE9-C2A3-C281-353A-CFA8AC49BE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>
            <a:extLst>
              <a:ext uri="{FF2B5EF4-FFF2-40B4-BE49-F238E27FC236}">
                <a16:creationId xmlns:a16="http://schemas.microsoft.com/office/drawing/2014/main" id="{D4535E44-C635-2097-10BA-4D4745F8C7E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>
            <a:extLst>
              <a:ext uri="{FF2B5EF4-FFF2-40B4-BE49-F238E27FC236}">
                <a16:creationId xmlns:a16="http://schemas.microsoft.com/office/drawing/2014/main" id="{32D4BA06-73E7-FCE5-EE18-A333BB632B7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83EA951-3FAF-0A51-220C-4E5429712D2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22034BA2-167D-4CBA-CC7A-3F4D457DD4F7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2325723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CACDB1-94F9-BA53-AD69-C72E88EC7C7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57DBB875-312D-3F26-6BDA-697DD1EB78F8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11786862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31DC815-DAEF-E478-429F-6EDBEB87CE4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FC40C084-3038-018A-2396-FC39A36D73C0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760799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613337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0077424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073044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0808991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27921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280830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274634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2">
  <p:cSld name="TITLE &amp; CONTENT 2">
    <p:bg>
      <p:bgPr>
        <a:solidFill>
          <a:schemeClr val="dk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1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36022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3">
  <p:cSld name="TITLE &amp; CONTENT 3">
    <p:bg>
      <p:bgPr>
        <a:solidFill>
          <a:schemeClr val="dk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2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29045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4">
  <p:cSld name="TITLE &amp; CONTENT 4">
    <p:bg>
      <p:bgPr>
        <a:solidFill>
          <a:schemeClr val="dk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3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208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20850"/>
      </p:ext>
    </p:extLst>
  </p:cSld>
  <p:clrMapOvr>
    <a:masterClrMapping/>
  </p:clrMapOvr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5">
  <p:cSld name="TITLE &amp; CONTENT 5">
    <p:bg>
      <p:bgPr>
        <a:solidFill>
          <a:schemeClr val="dk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4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sp>
        <p:nvSpPr>
          <p:cNvPr id="58" name="Google Shape;58;p24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4046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 COVER">
  <p:cSld name="BACK COVER">
    <p:bg>
      <p:bgPr>
        <a:solidFill>
          <a:schemeClr val="dk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151787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674699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10/29/2024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933247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79562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02385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224171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10/29/2024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44986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975559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23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1" r:id="rId17"/>
    <p:sldLayoutId id="2147483682" r:id="rId18"/>
    <p:sldLayoutId id="2147483683" r:id="rId19"/>
    <p:sldLayoutId id="2147483684" r:id="rId20"/>
    <p:sldLayoutId id="2147483685" r:id="rId2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9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4.jpeg"/><Relationship Id="rId5" Type="http://schemas.openxmlformats.org/officeDocument/2006/relationships/hyperlink" Target="https://youtu.be/PC1rzFFhggU" TargetMode="Externa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2.png"/><Relationship Id="rId9" Type="http://schemas.microsoft.com/office/2007/relationships/diagramDrawing" Target="../diagrams/drawin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31BD9-5292-48B6-5347-E581F2381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MICRO:BIT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A9DF8-D742-CC38-2A4E-3E5DC8BB4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6200" indent="0">
              <a:buNone/>
            </a:pPr>
            <a:r>
              <a:rPr lang="pt-BR" sz="2600" b="1" dirty="0">
                <a:solidFill>
                  <a:schemeClr val="tx2"/>
                </a:solidFill>
              </a:rPr>
              <a:t>Contador de passos- Lição 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71B68C-F64D-F40D-0F68-B9204AA16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</a:t>
            </a:fld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5E5211E-6CBF-637C-8744-325AB715D0FA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1028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46352DDD-7EAF-BA52-3403-070D675B5D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D48FB0E2-B56B-A182-69CA-115DB1B481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57615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F31671B-1111-98C9-4D1B-46B4EC5DB406}"/>
              </a:ext>
            </a:extLst>
          </p:cNvPr>
          <p:cNvGrpSpPr/>
          <p:nvPr/>
        </p:nvGrpSpPr>
        <p:grpSpPr>
          <a:xfrm>
            <a:off x="446314" y="5981337"/>
            <a:ext cx="5476966" cy="809252"/>
            <a:chOff x="446314" y="5900057"/>
            <a:chExt cx="5476966" cy="80925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68E7DE8-6FB7-89EA-ABF7-454673586F1E}"/>
                </a:ext>
              </a:extLst>
            </p:cNvPr>
            <p:cNvSpPr/>
            <p:nvPr/>
          </p:nvSpPr>
          <p:spPr>
            <a:xfrm>
              <a:off x="446314" y="5900057"/>
              <a:ext cx="5476966" cy="80925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22E6DF2-7622-A9DE-20A6-75FE4CF37074}"/>
                </a:ext>
              </a:extLst>
            </p:cNvPr>
            <p:cNvGrpSpPr/>
            <p:nvPr/>
          </p:nvGrpSpPr>
          <p:grpSpPr>
            <a:xfrm>
              <a:off x="543090" y="5985566"/>
              <a:ext cx="5067593" cy="638234"/>
              <a:chOff x="471970" y="5999228"/>
              <a:chExt cx="5067593" cy="638234"/>
            </a:xfrm>
          </p:grpSpPr>
          <p:pic>
            <p:nvPicPr>
              <p:cNvPr id="5" name="Picture 4" descr="Uma imagem com texto&#10;&#10;Descrição gerada automaticamente">
                <a:extLst>
                  <a:ext uri="{FF2B5EF4-FFF2-40B4-BE49-F238E27FC236}">
                    <a16:creationId xmlns:a16="http://schemas.microsoft.com/office/drawing/2014/main" id="{3F5D9DDA-4A28-403D-9E03-A0194410DE9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970" y="5999228"/>
                <a:ext cx="3246346" cy="6211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" name="Picture 5" descr="Uma imagem com Gráficos, clipart, design gráfico&#10;&#10;Descrição gerada automaticamente">
                <a:extLst>
                  <a:ext uri="{FF2B5EF4-FFF2-40B4-BE49-F238E27FC236}">
                    <a16:creationId xmlns:a16="http://schemas.microsoft.com/office/drawing/2014/main" id="{AE49A9FF-501C-5A9A-A9BC-E8C9BDA4E95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90158" y="5999228"/>
                <a:ext cx="1749405" cy="6382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9" name="Imagem 8" descr="Uma imagem com texto, Tipo de letra, captura de ecrã, Gráficos&#10;&#10;Descrição gerada automaticamente">
            <a:extLst>
              <a:ext uri="{FF2B5EF4-FFF2-40B4-BE49-F238E27FC236}">
                <a16:creationId xmlns:a16="http://schemas.microsoft.com/office/drawing/2014/main" id="{82EF137B-4992-3EF4-3F49-333872723E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4411" y="4064836"/>
            <a:ext cx="5882697" cy="165424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E5CE7300-584E-A364-8F84-6A08E51C5731}"/>
              </a:ext>
            </a:extLst>
          </p:cNvPr>
          <p:cNvSpPr txBox="1"/>
          <p:nvPr/>
        </p:nvSpPr>
        <p:spPr>
          <a:xfrm>
            <a:off x="619760" y="1178560"/>
            <a:ext cx="8531860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200" b="0" i="0" u="none" strike="noStrike" dirty="0">
                <a:solidFill>
                  <a:schemeClr val="bg1"/>
                </a:solidFill>
                <a:effectLst/>
              </a:rPr>
              <a:t>Esta proposta educativa foi adaptada e</a:t>
            </a:r>
            <a:r>
              <a:rPr lang="pt-BR" sz="2200" dirty="0">
                <a:solidFill>
                  <a:schemeClr val="bg1"/>
                </a:solidFill>
              </a:rPr>
              <a:t> pode ser realizada na placa micro:bit física.</a:t>
            </a:r>
          </a:p>
          <a:p>
            <a:endParaRPr lang="pt-BR" sz="2200" dirty="0">
              <a:solidFill>
                <a:schemeClr val="bg1"/>
              </a:solidFill>
            </a:endParaRPr>
          </a:p>
          <a:p>
            <a:endParaRPr lang="pt-BR" sz="2200" dirty="0">
              <a:solidFill>
                <a:schemeClr val="bg1"/>
              </a:solidFill>
            </a:endParaRPr>
          </a:p>
          <a:p>
            <a:endParaRPr lang="pt-BR" sz="2200" b="0" i="0" dirty="0">
              <a:solidFill>
                <a:schemeClr val="bg1"/>
              </a:solidFill>
              <a:effectLst/>
              <a:latin typeface="Trebuchet MS (corpo)"/>
            </a:endParaRPr>
          </a:p>
          <a:p>
            <a:br>
              <a:rPr lang="pt-BR" sz="2200" b="0" i="0" dirty="0">
                <a:solidFill>
                  <a:schemeClr val="bg1"/>
                </a:solidFill>
                <a:effectLst/>
                <a:latin typeface="Century" panose="02040604050505020304" pitchFamily="18" charset="0"/>
              </a:rPr>
            </a:br>
            <a:endParaRPr lang="en-GB" sz="22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spcBef>
                <a:spcPts val="1500"/>
              </a:spcBef>
              <a:spcAft>
                <a:spcPts val="500"/>
              </a:spcAft>
            </a:pPr>
            <a:r>
              <a:rPr lang="pt-PT" b="1" spc="25" dirty="0">
                <a:effectLst/>
                <a:ea typeface="Times New Roman" panose="02020603050405020304" pitchFamily="18" charset="0"/>
                <a:cs typeface="Helvetica" panose="020B0604020202020204" pitchFamily="34" charset="0"/>
              </a:rPr>
              <a:t>Principais aprendizagens:</a:t>
            </a:r>
            <a:br>
              <a:rPr lang="pt-PT" b="1" spc="25" dirty="0">
                <a:effectLst/>
                <a:ea typeface="Times New Roman" panose="02020603050405020304" pitchFamily="18" charset="0"/>
                <a:cs typeface="Helvetica" panose="020B0604020202020204" pitchFamily="34" charset="0"/>
              </a:rPr>
            </a:br>
            <a:endParaRPr lang="en-GB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04C6C6-6B47-6212-4A1D-85E7081B5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DAFFA53-C3D3-FED2-4FB6-145C520FB44C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E6FBB76A-2DF2-7DE2-DF78-94B045BD1F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9037F48-2392-0468-FEBD-3A6F11C49E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29" name="Marcador de Posição de Conteúdo 6">
            <a:extLst>
              <a:ext uri="{FF2B5EF4-FFF2-40B4-BE49-F238E27FC236}">
                <a16:creationId xmlns:a16="http://schemas.microsoft.com/office/drawing/2014/main" id="{105F5234-FD55-498D-F390-4999E2E890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8428944"/>
              </p:ext>
            </p:extLst>
          </p:nvPr>
        </p:nvGraphicFramePr>
        <p:xfrm>
          <a:off x="471970" y="1270000"/>
          <a:ext cx="9496813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>
            <a:extLst>
              <a:ext uri="{FF2B5EF4-FFF2-40B4-BE49-F238E27FC236}">
                <a16:creationId xmlns:a16="http://schemas.microsoft.com/office/drawing/2014/main" id="{D920209C-E85B-4D6F-A56F-724F5ADA81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9125522E-1DFD-4F78-912B-B922A2D39D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FDA72C10-FE9D-49B3-80CB-A7EE8BCB38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Rectangle 23">
              <a:extLst>
                <a:ext uri="{FF2B5EF4-FFF2-40B4-BE49-F238E27FC236}">
                  <a16:creationId xmlns:a16="http://schemas.microsoft.com/office/drawing/2014/main" id="{6E7DF470-1055-45E4-AB9D-11E42EC538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2" name="Rectangle 25">
              <a:extLst>
                <a:ext uri="{FF2B5EF4-FFF2-40B4-BE49-F238E27FC236}">
                  <a16:creationId xmlns:a16="http://schemas.microsoft.com/office/drawing/2014/main" id="{6AA35CFF-3837-4B7F-B875-718AC2E14E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3" name="Isosceles Triangle 152">
              <a:extLst>
                <a:ext uri="{FF2B5EF4-FFF2-40B4-BE49-F238E27FC236}">
                  <a16:creationId xmlns:a16="http://schemas.microsoft.com/office/drawing/2014/main" id="{62F41804-A347-47E3-8BD8-BD00CF2F64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4" name="Rectangle 27">
              <a:extLst>
                <a:ext uri="{FF2B5EF4-FFF2-40B4-BE49-F238E27FC236}">
                  <a16:creationId xmlns:a16="http://schemas.microsoft.com/office/drawing/2014/main" id="{76894B81-EE9C-4546-BCFA-DD9ED2C0AD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5" name="Rectangle 28">
              <a:extLst>
                <a:ext uri="{FF2B5EF4-FFF2-40B4-BE49-F238E27FC236}">
                  <a16:creationId xmlns:a16="http://schemas.microsoft.com/office/drawing/2014/main" id="{3AF181D1-71AC-43D8-A6E1-D4C488D5DC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6" name="Rectangle 29">
              <a:extLst>
                <a:ext uri="{FF2B5EF4-FFF2-40B4-BE49-F238E27FC236}">
                  <a16:creationId xmlns:a16="http://schemas.microsoft.com/office/drawing/2014/main" id="{4132D661-917C-4D2D-8E37-8590B55D9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7" name="Isosceles Triangle 156">
              <a:extLst>
                <a:ext uri="{FF2B5EF4-FFF2-40B4-BE49-F238E27FC236}">
                  <a16:creationId xmlns:a16="http://schemas.microsoft.com/office/drawing/2014/main" id="{7969643D-8B71-434D-A235-68CB241F9D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Isosceles Triangle 157">
              <a:extLst>
                <a:ext uri="{FF2B5EF4-FFF2-40B4-BE49-F238E27FC236}">
                  <a16:creationId xmlns:a16="http://schemas.microsoft.com/office/drawing/2014/main" id="{DF15C24A-4BCF-47C0-B2FA-76A0EF3384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 useBgFill="1">
        <p:nvSpPr>
          <p:cNvPr id="160" name="Rectangle 159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Google Shape;141;p4"/>
          <p:cNvSpPr txBox="1"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lvl="0">
              <a:spcBef>
                <a:spcPct val="0"/>
              </a:spcBef>
              <a:buSzPct val="100000"/>
            </a:pPr>
            <a:r>
              <a:rPr lang="en-US" dirty="0" err="1"/>
              <a:t>Recorde</a:t>
            </a:r>
            <a:r>
              <a:rPr lang="en-US" dirty="0"/>
              <a:t> que…</a:t>
            </a:r>
          </a:p>
        </p:txBody>
      </p:sp>
      <p:sp>
        <p:nvSpPr>
          <p:cNvPr id="162" name="Isosceles Triangle 161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B99459-A8DF-F5CA-73EC-A3031339F07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9894532" y="6182876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>
                <a:spcBef>
                  <a:spcPts val="0"/>
                </a:spcBef>
                <a:spcAft>
                  <a:spcPts val="600"/>
                </a:spcAft>
                <a:buNone/>
              </a:pPr>
              <a:t>3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sp>
        <p:nvSpPr>
          <p:cNvPr id="164" name="Isosceles Triangle 163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aphicFrame>
        <p:nvGraphicFramePr>
          <p:cNvPr id="144" name="Google Shape;142;p4">
            <a:extLst>
              <a:ext uri="{FF2B5EF4-FFF2-40B4-BE49-F238E27FC236}">
                <a16:creationId xmlns:a16="http://schemas.microsoft.com/office/drawing/2014/main" id="{6ECC479B-2830-70DA-6DB7-7933C97D94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5955672"/>
              </p:ext>
            </p:extLst>
          </p:nvPr>
        </p:nvGraphicFramePr>
        <p:xfrm>
          <a:off x="1286933" y="1948542"/>
          <a:ext cx="9781560" cy="4234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A7B04F32-2195-98D9-7D3E-A6C0E14B9DD9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178D48C6-20CD-0951-502A-8D3DB024E6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83DD7D1-071C-BC47-3A1F-253E02550D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04C6C6-6B47-6212-4A1D-85E7081B5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DAFFA53-C3D3-FED2-4FB6-145C520FB44C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E6FBB76A-2DF2-7DE2-DF78-94B045BD1F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9037F48-2392-0468-FEBD-3A6F11C49E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e Conteúdo 6">
            <a:extLst>
              <a:ext uri="{FF2B5EF4-FFF2-40B4-BE49-F238E27FC236}">
                <a16:creationId xmlns:a16="http://schemas.microsoft.com/office/drawing/2014/main" id="{18BD10F8-0F45-8F35-0628-DA881FA8E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970" y="1637121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Utilize as </a:t>
            </a:r>
            <a:r>
              <a:rPr lang="en-GB" sz="2400" dirty="0" err="1"/>
              <a:t>categorias</a:t>
            </a:r>
            <a:r>
              <a:rPr lang="en-GB" sz="2400" dirty="0"/>
              <a:t> de </a:t>
            </a:r>
            <a:r>
              <a:rPr lang="en-GB" sz="2400" dirty="0" err="1"/>
              <a:t>blocos</a:t>
            </a:r>
            <a:r>
              <a:rPr lang="en-GB" sz="2400" dirty="0"/>
              <a:t> para </a:t>
            </a:r>
            <a:r>
              <a:rPr lang="en-GB" sz="2400" dirty="0" err="1"/>
              <a:t>executar</a:t>
            </a:r>
            <a:r>
              <a:rPr lang="en-GB" sz="2400" dirty="0"/>
              <a:t> o </a:t>
            </a:r>
            <a:r>
              <a:rPr lang="en-GB" sz="2400" dirty="0" err="1"/>
              <a:t>projeto</a:t>
            </a:r>
            <a:r>
              <a:rPr lang="en-GB" sz="2400" dirty="0"/>
              <a:t> :</a:t>
            </a:r>
          </a:p>
          <a:p>
            <a:pPr marL="720725" indent="-273050">
              <a:buFont typeface="Wingdings" panose="05000000000000000000" pitchFamily="2" charset="2"/>
              <a:buChar char="Ø"/>
            </a:pPr>
            <a:r>
              <a:rPr lang="en-GB" sz="2400" dirty="0" err="1"/>
              <a:t>Básico</a:t>
            </a:r>
            <a:endParaRPr lang="en-GB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/>
              <a:t>Entrada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err="1"/>
              <a:t>Lógica</a:t>
            </a:r>
            <a:endParaRPr lang="en-GB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err="1"/>
              <a:t>Variáveis</a:t>
            </a:r>
            <a:endParaRPr lang="en-GB" sz="2400" dirty="0"/>
          </a:p>
          <a:p>
            <a:pPr marL="457200" lvl="1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9" name="Google Shape;133;p3">
            <a:extLst>
              <a:ext uri="{FF2B5EF4-FFF2-40B4-BE49-F238E27FC236}">
                <a16:creationId xmlns:a16="http://schemas.microsoft.com/office/drawing/2014/main" id="{891C7209-CE10-DA87-A25C-582D665E447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4366" y="407761"/>
            <a:ext cx="9445157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>
              <a:spcBef>
                <a:spcPct val="0"/>
              </a:spcBef>
              <a:buSzPct val="100000"/>
            </a:pPr>
            <a:r>
              <a:rPr lang="en-US" dirty="0"/>
              <a:t>Programa “Contador de passos”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roup 140">
            <a:extLst>
              <a:ext uri="{FF2B5EF4-FFF2-40B4-BE49-F238E27FC236}">
                <a16:creationId xmlns:a16="http://schemas.microsoft.com/office/drawing/2014/main" id="{7A533011-3316-4DFD-B545-CAAF85A5D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76F765C2-CFA0-43E2-B4AA-9B1A7E50F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697EBBA5-9C98-41C0-8D3E-B8BF8BD8EF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Rectangle 23">
              <a:extLst>
                <a:ext uri="{FF2B5EF4-FFF2-40B4-BE49-F238E27FC236}">
                  <a16:creationId xmlns:a16="http://schemas.microsoft.com/office/drawing/2014/main" id="{8C771D4E-1F4E-45D3-BA61-0D47390C2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5" name="Rectangle 25">
              <a:extLst>
                <a:ext uri="{FF2B5EF4-FFF2-40B4-BE49-F238E27FC236}">
                  <a16:creationId xmlns:a16="http://schemas.microsoft.com/office/drawing/2014/main" id="{4E870B5F-9A8A-41E5-B3BA-69025EC205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6" name="Isosceles Triangle 145">
              <a:extLst>
                <a:ext uri="{FF2B5EF4-FFF2-40B4-BE49-F238E27FC236}">
                  <a16:creationId xmlns:a16="http://schemas.microsoft.com/office/drawing/2014/main" id="{BE85410D-4D65-4C22-8938-1DFF919FB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7" name="Rectangle 27">
              <a:extLst>
                <a:ext uri="{FF2B5EF4-FFF2-40B4-BE49-F238E27FC236}">
                  <a16:creationId xmlns:a16="http://schemas.microsoft.com/office/drawing/2014/main" id="{9EED07E7-1F26-484A-9FA1-E822B46AE2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8" name="Rectangle 28">
              <a:extLst>
                <a:ext uri="{FF2B5EF4-FFF2-40B4-BE49-F238E27FC236}">
                  <a16:creationId xmlns:a16="http://schemas.microsoft.com/office/drawing/2014/main" id="{0570AEF5-6B4E-4F8D-BF1F-BC5C654521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9" name="Rectangle 29">
              <a:extLst>
                <a:ext uri="{FF2B5EF4-FFF2-40B4-BE49-F238E27FC236}">
                  <a16:creationId xmlns:a16="http://schemas.microsoft.com/office/drawing/2014/main" id="{E5C1811B-FFBE-435C-820F-DADEC25D46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0" name="Isosceles Triangle 149">
              <a:extLst>
                <a:ext uri="{FF2B5EF4-FFF2-40B4-BE49-F238E27FC236}">
                  <a16:creationId xmlns:a16="http://schemas.microsoft.com/office/drawing/2014/main" id="{197FDC73-3DBB-44D0-8EE8-41F35CABBD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1" name="Isosceles Triangle 150">
              <a:extLst>
                <a:ext uri="{FF2B5EF4-FFF2-40B4-BE49-F238E27FC236}">
                  <a16:creationId xmlns:a16="http://schemas.microsoft.com/office/drawing/2014/main" id="{BB5DE8BB-A829-45DC-AA9E-1138CFB10E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133" name="Google Shape;133;p3"/>
          <p:cNvSpPr txBox="1">
            <a:spLocks noGrp="1"/>
          </p:cNvSpPr>
          <p:nvPr>
            <p:ph type="title"/>
          </p:nvPr>
        </p:nvSpPr>
        <p:spPr>
          <a:xfrm>
            <a:off x="224366" y="407761"/>
            <a:ext cx="9445157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lvl="0" indent="0">
              <a:spcBef>
                <a:spcPct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en-US" dirty="0"/>
              <a:t>Programa “Contador de passos”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AB370D-EF68-6374-B987-3034637AB2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97" y="6223924"/>
            <a:ext cx="3944548" cy="49306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D8459A-E866-715E-FCF2-C8AD1561758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5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D5D6C28D-7B9C-3F5D-42DE-1342D88403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4436" y="1410239"/>
            <a:ext cx="9196042" cy="951735"/>
          </a:xfrm>
        </p:spPr>
        <p:txBody>
          <a:bodyPr/>
          <a:lstStyle/>
          <a:p>
            <a:pPr marL="76200" indent="0" algn="just">
              <a:buNone/>
            </a:pPr>
            <a:r>
              <a:rPr lang="pt-BR" dirty="0"/>
              <a:t>Crie um contador de passos (movimento) utilizando o sensor acelerómetro.</a:t>
            </a:r>
          </a:p>
          <a:p>
            <a:pPr marL="76200" indent="0">
              <a:buNone/>
            </a:pPr>
            <a:endParaRPr lang="pt-PT" dirty="0"/>
          </a:p>
          <a:p>
            <a:pPr marL="76200" indent="0">
              <a:buNone/>
            </a:pPr>
            <a:endParaRPr lang="pt-PT" dirty="0"/>
          </a:p>
          <a:p>
            <a:pPr marL="76200" indent="0">
              <a:buNone/>
            </a:pPr>
            <a:endParaRPr lang="pt-PT" dirty="0"/>
          </a:p>
          <a:p>
            <a:pPr marL="76200" indent="0">
              <a:buNone/>
            </a:pPr>
            <a:endParaRPr lang="pt-PT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F02218E4-2588-F8A3-C3C4-5F3ECAEA06B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7833" r="9037" b="3424"/>
          <a:stretch/>
        </p:blipFill>
        <p:spPr>
          <a:xfrm>
            <a:off x="5224388" y="2646612"/>
            <a:ext cx="3175444" cy="26230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32">
          <a:extLst>
            <a:ext uri="{FF2B5EF4-FFF2-40B4-BE49-F238E27FC236}">
              <a16:creationId xmlns:a16="http://schemas.microsoft.com/office/drawing/2014/main" id="{14B35BBC-5B76-EA4D-0AB5-35352DA652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roup 140">
            <a:extLst>
              <a:ext uri="{FF2B5EF4-FFF2-40B4-BE49-F238E27FC236}">
                <a16:creationId xmlns:a16="http://schemas.microsoft.com/office/drawing/2014/main" id="{1B9E3F23-EA35-20BF-B85F-16D308D7CE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8131E9AD-4683-15D5-118C-509AB593AF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08CB2C33-3BBE-C85E-2E50-4A05FCD9DD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Rectangle 23">
              <a:extLst>
                <a:ext uri="{FF2B5EF4-FFF2-40B4-BE49-F238E27FC236}">
                  <a16:creationId xmlns:a16="http://schemas.microsoft.com/office/drawing/2014/main" id="{D6619F6E-C9AA-325F-25EF-BA1691B5FF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5" name="Rectangle 25">
              <a:extLst>
                <a:ext uri="{FF2B5EF4-FFF2-40B4-BE49-F238E27FC236}">
                  <a16:creationId xmlns:a16="http://schemas.microsoft.com/office/drawing/2014/main" id="{80E25535-9664-6118-363B-2FDCF29063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6" name="Isosceles Triangle 145">
              <a:extLst>
                <a:ext uri="{FF2B5EF4-FFF2-40B4-BE49-F238E27FC236}">
                  <a16:creationId xmlns:a16="http://schemas.microsoft.com/office/drawing/2014/main" id="{B5B24531-E316-0A83-6833-9AE760B2C7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7" name="Rectangle 27">
              <a:extLst>
                <a:ext uri="{FF2B5EF4-FFF2-40B4-BE49-F238E27FC236}">
                  <a16:creationId xmlns:a16="http://schemas.microsoft.com/office/drawing/2014/main" id="{5C944112-4AC4-8483-D143-1702F0B9A9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8" name="Rectangle 28">
              <a:extLst>
                <a:ext uri="{FF2B5EF4-FFF2-40B4-BE49-F238E27FC236}">
                  <a16:creationId xmlns:a16="http://schemas.microsoft.com/office/drawing/2014/main" id="{72F7D480-A21C-056C-0CF1-0153E27D40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9" name="Rectangle 29">
              <a:extLst>
                <a:ext uri="{FF2B5EF4-FFF2-40B4-BE49-F238E27FC236}">
                  <a16:creationId xmlns:a16="http://schemas.microsoft.com/office/drawing/2014/main" id="{5AE20F94-EB99-2240-F400-8280969441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0" name="Isosceles Triangle 149">
              <a:extLst>
                <a:ext uri="{FF2B5EF4-FFF2-40B4-BE49-F238E27FC236}">
                  <a16:creationId xmlns:a16="http://schemas.microsoft.com/office/drawing/2014/main" id="{3A84DB72-8D3D-F866-9A06-A6D1A48979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1" name="Isosceles Triangle 150">
              <a:extLst>
                <a:ext uri="{FF2B5EF4-FFF2-40B4-BE49-F238E27FC236}">
                  <a16:creationId xmlns:a16="http://schemas.microsoft.com/office/drawing/2014/main" id="{58171D69-F2CF-8012-1570-DA6DC8D990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133" name="Google Shape;133;p3">
            <a:extLst>
              <a:ext uri="{FF2B5EF4-FFF2-40B4-BE49-F238E27FC236}">
                <a16:creationId xmlns:a16="http://schemas.microsoft.com/office/drawing/2014/main" id="{E9BDD9DB-0AB8-955A-A062-C943BB9212A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4366" y="190500"/>
            <a:ext cx="9445157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lvl="0" indent="0">
              <a:spcBef>
                <a:spcPct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en-US" dirty="0"/>
              <a:t>Programa “Contador de passos”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0CC150-745B-17DB-4125-40D1842EE8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97" y="6223924"/>
            <a:ext cx="3944548" cy="49306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C8C4A9-8568-92F3-F891-857AC77D7C1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6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3743B9B8-F709-39AF-8577-269D43A7C307}"/>
              </a:ext>
            </a:extLst>
          </p:cNvPr>
          <p:cNvSpPr txBox="1"/>
          <p:nvPr/>
        </p:nvSpPr>
        <p:spPr>
          <a:xfrm>
            <a:off x="199258" y="918275"/>
            <a:ext cx="6101080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6200" indent="0" algn="just">
              <a:buNone/>
            </a:pPr>
            <a:r>
              <a:rPr lang="pt-BR" sz="2600" b="1" dirty="0"/>
              <a:t>Acelerómetro</a:t>
            </a:r>
          </a:p>
        </p:txBody>
      </p:sp>
      <p:graphicFrame>
        <p:nvGraphicFramePr>
          <p:cNvPr id="157" name="Marcador de Posição do Texto 3">
            <a:extLst>
              <a:ext uri="{FF2B5EF4-FFF2-40B4-BE49-F238E27FC236}">
                <a16:creationId xmlns:a16="http://schemas.microsoft.com/office/drawing/2014/main" id="{84347C69-F8D2-61F4-1D1C-B6BFA0266C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32431716"/>
              </p:ext>
            </p:extLst>
          </p:nvPr>
        </p:nvGraphicFramePr>
        <p:xfrm>
          <a:off x="442031" y="1430457"/>
          <a:ext cx="8794510" cy="46109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938099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84F175-9D23-496E-80AC-F3D2FD541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2D4B7B8-5AFE-4B32-A805-72EC571E6F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57D13B2-7A74-4788-8689-5EDB2DA86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66964837-B2CC-483D-BEDA-4BB1901BC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77D4E216-8B6C-4A3B-AF75-3016320F6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CDD4EA12-82D2-47D7-8742-8F4746AA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115B7F7E-4C23-429B-A947-A5B436DB2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A6B03A29-0A21-40D4-87E4-3C41D6F54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6C871F60-4E5A-449A-B6D8-1F58C12E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3182795B-2BFA-4D7B-BE85-701A73E253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810B9E5C-2AE2-4B4E-916F-F954F2AA8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7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072ED756-2B9A-EBB7-1C1A-EB11B1C0C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989" y="1068161"/>
            <a:ext cx="8201609" cy="5040000"/>
          </a:xfrm>
        </p:spPr>
        <p:txBody>
          <a:bodyPr/>
          <a:lstStyle/>
          <a:p>
            <a:pPr marL="76200" indent="0">
              <a:buClr>
                <a:schemeClr val="accent2"/>
              </a:buClr>
              <a:buNone/>
            </a:pPr>
            <a:r>
              <a:rPr lang="pt-PT" dirty="0"/>
              <a:t>Exemplo da resolução. </a:t>
            </a:r>
            <a:endParaRPr lang="en-GB" dirty="0"/>
          </a:p>
        </p:txBody>
      </p:sp>
      <p:sp>
        <p:nvSpPr>
          <p:cNvPr id="10" name="Google Shape;133;p3">
            <a:extLst>
              <a:ext uri="{FF2B5EF4-FFF2-40B4-BE49-F238E27FC236}">
                <a16:creationId xmlns:a16="http://schemas.microsoft.com/office/drawing/2014/main" id="{9F0F93B6-1901-2C1E-0E2E-BD5673DB46F8}"/>
              </a:ext>
            </a:extLst>
          </p:cNvPr>
          <p:cNvSpPr txBox="1">
            <a:spLocks/>
          </p:cNvSpPr>
          <p:nvPr/>
        </p:nvSpPr>
        <p:spPr>
          <a:xfrm>
            <a:off x="335989" y="374767"/>
            <a:ext cx="9445157" cy="132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t" anchorCtr="0">
            <a:normAutofit/>
          </a:bodyPr>
          <a:lstStyle>
            <a:lvl1pPr lvl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lvl="1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2pPr>
            <a:lvl3pPr lvl="2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3pPr>
            <a:lvl4pPr lvl="3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4pPr>
            <a:lvl5pPr lvl="4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5pPr>
            <a:lvl6pPr lvl="5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6pPr>
            <a:lvl7pPr lvl="6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7pPr>
            <a:lvl8pPr lvl="7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8pPr>
            <a:lvl9pPr lvl="8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ct val="0"/>
              </a:spcBef>
              <a:buSzPct val="100000"/>
            </a:pPr>
            <a:r>
              <a:rPr lang="en-US" dirty="0"/>
              <a:t>Programa “Contador de passos”</a:t>
            </a:r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B769857F-7EC0-F99D-016F-552243C9AF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677" y="2859504"/>
            <a:ext cx="2807803" cy="1364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BD2181E3-15E7-F1F8-EF1A-45D9588D37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5920" y="2473778"/>
            <a:ext cx="4550473" cy="2480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84F1F274-8451-9E7C-31C6-CAFE118E77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64833" y="2782244"/>
            <a:ext cx="2519135" cy="13360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81325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>
          <a:extLst>
            <a:ext uri="{FF2B5EF4-FFF2-40B4-BE49-F238E27FC236}">
              <a16:creationId xmlns:a16="http://schemas.microsoft.com/office/drawing/2014/main" id="{670296A5-0F53-4914-1A45-54D0525C5B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C14FC76E-B382-9571-1BF9-EE2B35A496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758278D3-28C3-3B7C-1D28-F8462C6FFF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E38E40FB-FCBA-3DF2-5A61-35C305741E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5994AF35-2BEB-9D50-DC9B-DA124698A6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C93FA78E-BC91-928E-8E70-00CB44B881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E01096AE-A2F2-8C61-2F76-342763294F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FED10817-7C8E-4CF4-46DF-54BF2E9D7F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F2F9DEAD-5B8C-0C0F-7BD2-D130FCEBAD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AD697625-CC6E-6A1A-21C6-7D348D6EC2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D6242513-F440-43BD-A04D-D79A726E7F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1234DBB7-DD1C-8C3A-BA13-051BABF42B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0FD695-9B37-68EC-E1C2-A681518001F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8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4AA25C1-C407-8966-E52F-897656DD310B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DC8BA64E-E3C1-9772-F0C2-9F804D961F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A8ECB37B-E604-5055-A710-C21897B64D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7A4E006A-D2B8-FE7C-19B7-2F2CDDD078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988" y="1366487"/>
            <a:ext cx="8938014" cy="5040000"/>
          </a:xfrm>
        </p:spPr>
        <p:txBody>
          <a:bodyPr/>
          <a:lstStyle/>
          <a:p>
            <a:pPr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pt-PT" dirty="0"/>
              <a:t>Transfira o programa para a placa física utilizando o cabo USB.</a:t>
            </a: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pt-PT" dirty="0" err="1"/>
              <a:t>Coloqua</a:t>
            </a:r>
            <a:r>
              <a:rPr lang="pt-PT" dirty="0"/>
              <a:t> a placa e a bateria no tornozelo ou no pulso, recorrendo a uma braçadeira de velcro.</a:t>
            </a: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pt-PT" dirty="0"/>
              <a:t>Verifica se o teu programa conta os passos durante uma caminhada. </a:t>
            </a:r>
            <a:endParaRPr lang="en-GB" dirty="0"/>
          </a:p>
        </p:txBody>
      </p:sp>
      <p:sp>
        <p:nvSpPr>
          <p:cNvPr id="10" name="Google Shape;133;p3">
            <a:extLst>
              <a:ext uri="{FF2B5EF4-FFF2-40B4-BE49-F238E27FC236}">
                <a16:creationId xmlns:a16="http://schemas.microsoft.com/office/drawing/2014/main" id="{E157905A-0F16-B055-3310-75980202A671}"/>
              </a:ext>
            </a:extLst>
          </p:cNvPr>
          <p:cNvSpPr txBox="1">
            <a:spLocks/>
          </p:cNvSpPr>
          <p:nvPr/>
        </p:nvSpPr>
        <p:spPr>
          <a:xfrm>
            <a:off x="335989" y="227694"/>
            <a:ext cx="9445157" cy="132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t" anchorCtr="0">
            <a:normAutofit/>
          </a:bodyPr>
          <a:lstStyle>
            <a:lvl1pPr lvl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lvl="1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2pPr>
            <a:lvl3pPr lvl="2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3pPr>
            <a:lvl4pPr lvl="3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4pPr>
            <a:lvl5pPr lvl="4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5pPr>
            <a:lvl6pPr lvl="5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6pPr>
            <a:lvl7pPr lvl="6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7pPr>
            <a:lvl8pPr lvl="7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8pPr>
            <a:lvl9pPr lvl="8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ct val="0"/>
              </a:spcBef>
              <a:buSzPct val="100000"/>
            </a:pPr>
            <a:r>
              <a:rPr lang="en-US" dirty="0"/>
              <a:t>Programa “Contador de passos”</a:t>
            </a:r>
          </a:p>
        </p:txBody>
      </p:sp>
      <p:pic>
        <p:nvPicPr>
          <p:cNvPr id="3" name="Picture 2" descr="How to use the BBC micro:bit - the next gen equipment | micro:bit">
            <a:hlinkClick r:id="rId5"/>
            <a:extLst>
              <a:ext uri="{FF2B5EF4-FFF2-40B4-BE49-F238E27FC236}">
                <a16:creationId xmlns:a16="http://schemas.microsoft.com/office/drawing/2014/main" id="{54EAD481-BB55-96E2-14EE-3FFFBDB847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395" y="3886487"/>
            <a:ext cx="3555934" cy="23374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8505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" name="Group 240">
            <a:extLst>
              <a:ext uri="{FF2B5EF4-FFF2-40B4-BE49-F238E27FC236}">
                <a16:creationId xmlns:a16="http://schemas.microsoft.com/office/drawing/2014/main" id="{28460BD8-AE3F-4AC9-9D0B-717052AA5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54420CFE-F482-466E-9E1E-C78513C0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5331032B-BD21-4BDA-920C-12E358052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Rectangle 23">
              <a:extLst>
                <a:ext uri="{FF2B5EF4-FFF2-40B4-BE49-F238E27FC236}">
                  <a16:creationId xmlns:a16="http://schemas.microsoft.com/office/drawing/2014/main" id="{E7514DA3-59E7-409E-8A3B-AD097F6E5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5" name="Rectangle 25">
              <a:extLst>
                <a:ext uri="{FF2B5EF4-FFF2-40B4-BE49-F238E27FC236}">
                  <a16:creationId xmlns:a16="http://schemas.microsoft.com/office/drawing/2014/main" id="{57B9A2A6-3BE4-4599-9364-F71C5BFD6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6" name="Isosceles Triangle 245">
              <a:extLst>
                <a:ext uri="{FF2B5EF4-FFF2-40B4-BE49-F238E27FC236}">
                  <a16:creationId xmlns:a16="http://schemas.microsoft.com/office/drawing/2014/main" id="{4FD744C6-4ED8-4BC9-BF68-6BDF701C5D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7" name="Rectangle 27">
              <a:extLst>
                <a:ext uri="{FF2B5EF4-FFF2-40B4-BE49-F238E27FC236}">
                  <a16:creationId xmlns:a16="http://schemas.microsoft.com/office/drawing/2014/main" id="{092C5BAD-C911-4F8F-A1C5-470268BE6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8" name="Rectangle 28">
              <a:extLst>
                <a:ext uri="{FF2B5EF4-FFF2-40B4-BE49-F238E27FC236}">
                  <a16:creationId xmlns:a16="http://schemas.microsoft.com/office/drawing/2014/main" id="{B133D0C8-4EC4-424F-8E70-0482D5B1B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9" name="Rectangle 29">
              <a:extLst>
                <a:ext uri="{FF2B5EF4-FFF2-40B4-BE49-F238E27FC236}">
                  <a16:creationId xmlns:a16="http://schemas.microsoft.com/office/drawing/2014/main" id="{7B1532A0-F4B3-4DE8-B18F-740CAAD25A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50" name="Isosceles Triangle 249">
              <a:extLst>
                <a:ext uri="{FF2B5EF4-FFF2-40B4-BE49-F238E27FC236}">
                  <a16:creationId xmlns:a16="http://schemas.microsoft.com/office/drawing/2014/main" id="{8EFDD162-BBBA-4062-8BBF-53DBA10913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51" name="Isosceles Triangle 250">
              <a:extLst>
                <a:ext uri="{FF2B5EF4-FFF2-40B4-BE49-F238E27FC236}">
                  <a16:creationId xmlns:a16="http://schemas.microsoft.com/office/drawing/2014/main" id="{DCFC9E65-3E19-4483-B952-25D29683C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 useBgFill="1">
        <p:nvSpPr>
          <p:cNvPr id="253" name="Rectangle 252">
            <a:extLst>
              <a:ext uri="{FF2B5EF4-FFF2-40B4-BE49-F238E27FC236}">
                <a16:creationId xmlns:a16="http://schemas.microsoft.com/office/drawing/2014/main" id="{DD6BC9EB-F181-48AB-BCA2-3D1DB20D2D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66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Google Shape;235;p16"/>
          <p:cNvSpPr txBox="1">
            <a:spLocks noGrp="1"/>
          </p:cNvSpPr>
          <p:nvPr>
            <p:ph type="title"/>
          </p:nvPr>
        </p:nvSpPr>
        <p:spPr>
          <a:xfrm>
            <a:off x="1543886" y="808074"/>
            <a:ext cx="5698067" cy="4479852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lvl="0" algn="r">
              <a:spcBef>
                <a:spcPct val="0"/>
              </a:spcBef>
              <a:buSzPct val="100000"/>
            </a:pPr>
            <a:r>
              <a:rPr lang="en-US" sz="5400" dirty="0" err="1"/>
              <a:t>Síntese</a:t>
            </a:r>
            <a:endParaRPr lang="en-US" sz="5400" dirty="0"/>
          </a:p>
        </p:txBody>
      </p:sp>
      <p:sp>
        <p:nvSpPr>
          <p:cNvPr id="255" name="Isosceles Triangle 254">
            <a:extLst>
              <a:ext uri="{FF2B5EF4-FFF2-40B4-BE49-F238E27FC236}">
                <a16:creationId xmlns:a16="http://schemas.microsoft.com/office/drawing/2014/main" id="{D33AAA80-39DC-4020-9BFF-0718F35C7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C9C5D90B-7EE3-4D26-AB7D-A5A3A6E112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4656" y="1639186"/>
            <a:ext cx="0" cy="3200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7490AC-FFA3-3A59-CF43-1998A3E3CD5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lvl="0" indent="0">
                <a:spcBef>
                  <a:spcPts val="0"/>
                </a:spcBef>
                <a:spcAft>
                  <a:spcPts val="600"/>
                </a:spcAft>
                <a:buNone/>
              </a:pPr>
              <a:t>9</a:t>
            </a:fld>
            <a:endParaRPr lang="en-US" sz="900" kern="120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9" name="Isosceles Triangle 258">
            <a:extLst>
              <a:ext uri="{FF2B5EF4-FFF2-40B4-BE49-F238E27FC236}">
                <a16:creationId xmlns:a16="http://schemas.microsoft.com/office/drawing/2014/main" id="{1177F295-741F-4EFF-B0CA-BE69295ADA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 flipV="1">
            <a:off x="11349404" y="1217756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EBC38B-795C-4405-3859-640AB0B547A5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F6A44E3D-305E-74CC-C000-BFB43800E8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2EB624B7-8963-BF7D-BCBC-E7B2E8827A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261" name="Google Shape;236;p16">
            <a:extLst>
              <a:ext uri="{FF2B5EF4-FFF2-40B4-BE49-F238E27FC236}">
                <a16:creationId xmlns:a16="http://schemas.microsoft.com/office/drawing/2014/main" id="{D5AE15CF-1D1A-10FC-B403-ABDBFB6B8B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2072867"/>
              </p:ext>
            </p:extLst>
          </p:nvPr>
        </p:nvGraphicFramePr>
        <p:xfrm>
          <a:off x="6652438" y="357630"/>
          <a:ext cx="5698067" cy="6146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6345125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1237</TotalTime>
  <Words>429</Words>
  <Application>Microsoft Office PowerPoint</Application>
  <PresentationFormat>Ecrã Panorâmico</PresentationFormat>
  <Paragraphs>61</Paragraphs>
  <Slides>10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20" baseType="lpstr">
      <vt:lpstr>Wingdings 3</vt:lpstr>
      <vt:lpstr>Arial</vt:lpstr>
      <vt:lpstr>Times New Roman</vt:lpstr>
      <vt:lpstr>Trebuchet MS</vt:lpstr>
      <vt:lpstr>Wingdings</vt:lpstr>
      <vt:lpstr>Trebuchet MS (corpo)</vt:lpstr>
      <vt:lpstr>Calibri</vt:lpstr>
      <vt:lpstr>Century</vt:lpstr>
      <vt:lpstr>Montserrat</vt:lpstr>
      <vt:lpstr>Facet</vt:lpstr>
      <vt:lpstr>MICRO:BIT</vt:lpstr>
      <vt:lpstr>Principais aprendizagens: </vt:lpstr>
      <vt:lpstr>Recorde que…</vt:lpstr>
      <vt:lpstr>Programa “Contador de passos”</vt:lpstr>
      <vt:lpstr>Programa “Contador de passos”</vt:lpstr>
      <vt:lpstr>Programa “Contador de passos”</vt:lpstr>
      <vt:lpstr>Apresentação do PowerPoint</vt:lpstr>
      <vt:lpstr>Apresentação do PowerPoint</vt:lpstr>
      <vt:lpstr>Síntese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Ramsay</dc:creator>
  <cp:lastModifiedBy>Audília de Agrela Pita</cp:lastModifiedBy>
  <cp:revision>21</cp:revision>
  <dcterms:created xsi:type="dcterms:W3CDTF">2018-03-14T15:10:09Z</dcterms:created>
  <dcterms:modified xsi:type="dcterms:W3CDTF">2024-10-29T14:19:28Z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0x010100D6B82D3C9C049E4C83569DE91CE4A6A1</vt:lpwstr>
  </property>
</Properties>
</file>